
<file path=[Content_Types].xml><?xml version="1.0" encoding="utf-8"?>
<Types xmlns="http://schemas.openxmlformats.org/package/2006/content-types">
  <Override PartName="/ppt/diagrams/data17.xml" ContentType="application/vnd.openxmlformats-officedocument.drawingml.diagramData+xml"/>
  <Override PartName="/ppt/diagrams/colors22.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ata20.xml" ContentType="application/vnd.openxmlformats-officedocument.drawingml.diagramData+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drawing3.xml" ContentType="application/vnd.ms-office.drawingml.diagramDrawing+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diagrams/drawing17.xml" ContentType="application/vnd.ms-office.drawingml.diagramDrawing+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6.xml" ContentType="application/vnd.ms-office.drawingml.diagramDrawing+xml"/>
  <Override PartName="/ppt/diagrams/drawing22.xml" ContentType="application/vnd.ms-office.drawingml.diagramDrawing+xml"/>
  <Override PartName="/ppt/diagrams/drawing11.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81" r:id="rId3"/>
    <p:sldId id="257" r:id="rId4"/>
    <p:sldId id="258" r:id="rId5"/>
    <p:sldId id="279" r:id="rId6"/>
    <p:sldId id="259" r:id="rId7"/>
    <p:sldId id="282" r:id="rId8"/>
    <p:sldId id="260" r:id="rId9"/>
    <p:sldId id="261" r:id="rId10"/>
    <p:sldId id="262" r:id="rId11"/>
    <p:sldId id="263" r:id="rId12"/>
    <p:sldId id="264" r:id="rId13"/>
    <p:sldId id="265" r:id="rId14"/>
    <p:sldId id="283" r:id="rId15"/>
    <p:sldId id="284" r:id="rId16"/>
    <p:sldId id="285" r:id="rId17"/>
    <p:sldId id="286" r:id="rId18"/>
    <p:sldId id="276" r:id="rId19"/>
    <p:sldId id="287" r:id="rId20"/>
    <p:sldId id="280" r:id="rId21"/>
    <p:sldId id="277"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99"/>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3321" autoAdjust="0"/>
  </p:normalViewPr>
  <p:slideViewPr>
    <p:cSldViewPr>
      <p:cViewPr varScale="1">
        <p:scale>
          <a:sx n="65" d="100"/>
          <a:sy n="65" d="100"/>
        </p:scale>
        <p:origin x="-15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89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587D5E79-E558-4472-A796-DFB583A38008}" type="presOf" srcId="{D019C07D-7B23-41F0-9F4A-4B2100DA7AC4}" destId="{780AD48E-7D8E-4EFD-A14A-D08D3CE2617F}"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A9E1C3F3-E329-4D90-8C47-D2213B83D7B3}" type="presOf" srcId="{EFABFC89-BC90-4B20-A9DE-F0CA66E6B2D5}" destId="{105B3DD6-3F7A-4B44-A86C-286F94B8DE70}" srcOrd="0" destOrd="0" presId="urn:microsoft.com/office/officeart/2005/8/layout/arrow1"/>
    <dgm:cxn modelId="{6EC970EC-827E-452B-9FC5-A7DDA8FD6CC8}" type="presOf" srcId="{DCA39A10-A19C-4CB1-949C-6F688597EF2C}" destId="{15DD5072-960F-481E-8D45-FC9066DEDA58}" srcOrd="0" destOrd="0" presId="urn:microsoft.com/office/officeart/2005/8/layout/arrow1"/>
    <dgm:cxn modelId="{B5975E9F-2D9D-4910-A951-1010DA2D22F7}" type="presParOf" srcId="{780AD48E-7D8E-4EFD-A14A-D08D3CE2617F}" destId="{15DD5072-960F-481E-8D45-FC9066DEDA58}" srcOrd="0" destOrd="0" presId="urn:microsoft.com/office/officeart/2005/8/layout/arrow1"/>
    <dgm:cxn modelId="{8D5DB245-51DE-40F6-8243-DAF03F90561C}"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0AFC6429-FA6F-4FF7-A838-705990A2AD29}" type="presOf" srcId="{D019C07D-7B23-41F0-9F4A-4B2100DA7AC4}" destId="{780AD48E-7D8E-4EFD-A14A-D08D3CE2617F}" srcOrd="0" destOrd="0" presId="urn:microsoft.com/office/officeart/2005/8/layout/arrow1"/>
    <dgm:cxn modelId="{8A21D704-FACA-4B29-BFB5-4E95A62DF874}" type="presOf" srcId="{EFABFC89-BC90-4B20-A9DE-F0CA66E6B2D5}" destId="{105B3DD6-3F7A-4B44-A86C-286F94B8DE70}"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F84EDD44-511C-4946-AC03-E2F190F0068F}" type="presOf" srcId="{DCA39A10-A19C-4CB1-949C-6F688597EF2C}" destId="{15DD5072-960F-481E-8D45-FC9066DEDA58}" srcOrd="0" destOrd="0" presId="urn:microsoft.com/office/officeart/2005/8/layout/arrow1"/>
    <dgm:cxn modelId="{B351D48B-0D8C-462E-9F51-6AD52CA370DC}" type="presParOf" srcId="{780AD48E-7D8E-4EFD-A14A-D08D3CE2617F}" destId="{15DD5072-960F-481E-8D45-FC9066DEDA58}" srcOrd="0" destOrd="0" presId="urn:microsoft.com/office/officeart/2005/8/layout/arrow1"/>
    <dgm:cxn modelId="{2EC001F7-8E23-496F-8DBA-6FB845B65635}"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34CCC912-A1BE-490F-85C6-2888D9D417DD}" type="presOf" srcId="{D019C07D-7B23-41F0-9F4A-4B2100DA7AC4}" destId="{780AD48E-7D8E-4EFD-A14A-D08D3CE2617F}"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8BDB3966-5846-4625-A01B-F95C225DA476}" srcId="{D019C07D-7B23-41F0-9F4A-4B2100DA7AC4}" destId="{DCA39A10-A19C-4CB1-949C-6F688597EF2C}" srcOrd="0" destOrd="0" parTransId="{6F45EC46-F38B-4A9C-A464-218B7D5CB9DD}" sibTransId="{63F790CA-8D95-4867-A9AB-543784AB2C92}"/>
    <dgm:cxn modelId="{2DAD7975-9BF9-4143-89E8-A889491741A4}" type="presOf" srcId="{EFABFC89-BC90-4B20-A9DE-F0CA66E6B2D5}" destId="{105B3DD6-3F7A-4B44-A86C-286F94B8DE70}" srcOrd="0" destOrd="0" presId="urn:microsoft.com/office/officeart/2005/8/layout/arrow1"/>
    <dgm:cxn modelId="{AF34E07D-3686-4840-BE01-FEA630748DF4}" type="presOf" srcId="{DCA39A10-A19C-4CB1-949C-6F688597EF2C}" destId="{15DD5072-960F-481E-8D45-FC9066DEDA58}" srcOrd="0" destOrd="0" presId="urn:microsoft.com/office/officeart/2005/8/layout/arrow1"/>
    <dgm:cxn modelId="{2FAA05B2-8AF7-4FCC-8776-E6EDA39AEAE2}" type="presParOf" srcId="{780AD48E-7D8E-4EFD-A14A-D08D3CE2617F}" destId="{15DD5072-960F-481E-8D45-FC9066DEDA58}" srcOrd="0" destOrd="0" presId="urn:microsoft.com/office/officeart/2005/8/layout/arrow1"/>
    <dgm:cxn modelId="{244FD22A-7581-453D-AE56-4E8692E13876}"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C94DD2BB-E678-4E23-9BD1-077BBE13414B}" type="presOf" srcId="{DCA39A10-A19C-4CB1-949C-6F688597EF2C}" destId="{15DD5072-960F-481E-8D45-FC9066DEDA58}"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46287C19-503F-443F-8D98-6519AC71A95E}" type="presOf" srcId="{EFABFC89-BC90-4B20-A9DE-F0CA66E6B2D5}" destId="{105B3DD6-3F7A-4B44-A86C-286F94B8DE70}" srcOrd="0" destOrd="0" presId="urn:microsoft.com/office/officeart/2005/8/layout/arrow1"/>
    <dgm:cxn modelId="{1320191A-8369-48ED-B070-3D37DC70EA69}" type="presOf" srcId="{D019C07D-7B23-41F0-9F4A-4B2100DA7AC4}" destId="{780AD48E-7D8E-4EFD-A14A-D08D3CE2617F}" srcOrd="0" destOrd="0" presId="urn:microsoft.com/office/officeart/2005/8/layout/arrow1"/>
    <dgm:cxn modelId="{87D6D54C-5746-42DF-B536-49E49F2A5AA9}" type="presParOf" srcId="{780AD48E-7D8E-4EFD-A14A-D08D3CE2617F}" destId="{15DD5072-960F-481E-8D45-FC9066DEDA58}" srcOrd="0" destOrd="0" presId="urn:microsoft.com/office/officeart/2005/8/layout/arrow1"/>
    <dgm:cxn modelId="{039C2827-05A1-4E9B-8ECE-0BAA36162461}"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10F1AC52-B110-482C-AB42-48E735EB4EC4}" type="presOf" srcId="{DCA39A10-A19C-4CB1-949C-6F688597EF2C}" destId="{15DD5072-960F-481E-8D45-FC9066DEDA58}"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8BDB3966-5846-4625-A01B-F95C225DA476}" srcId="{D019C07D-7B23-41F0-9F4A-4B2100DA7AC4}" destId="{DCA39A10-A19C-4CB1-949C-6F688597EF2C}" srcOrd="0" destOrd="0" parTransId="{6F45EC46-F38B-4A9C-A464-218B7D5CB9DD}" sibTransId="{63F790CA-8D95-4867-A9AB-543784AB2C92}"/>
    <dgm:cxn modelId="{B2AF014A-5757-4BF2-89FF-717193DB76D7}" type="presOf" srcId="{D019C07D-7B23-41F0-9F4A-4B2100DA7AC4}" destId="{780AD48E-7D8E-4EFD-A14A-D08D3CE2617F}" srcOrd="0" destOrd="0" presId="urn:microsoft.com/office/officeart/2005/8/layout/arrow1"/>
    <dgm:cxn modelId="{A96D7C20-2538-4D68-BF8E-9A1B1FCBE5D1}" type="presOf" srcId="{EFABFC89-BC90-4B20-A9DE-F0CA66E6B2D5}" destId="{105B3DD6-3F7A-4B44-A86C-286F94B8DE70}" srcOrd="0" destOrd="0" presId="urn:microsoft.com/office/officeart/2005/8/layout/arrow1"/>
    <dgm:cxn modelId="{E2FD2603-87B6-48B4-B3CF-CE819716E408}" type="presParOf" srcId="{780AD48E-7D8E-4EFD-A14A-D08D3CE2617F}" destId="{15DD5072-960F-481E-8D45-FC9066DEDA58}" srcOrd="0" destOrd="0" presId="urn:microsoft.com/office/officeart/2005/8/layout/arrow1"/>
    <dgm:cxn modelId="{6FC721F2-A6E5-4ED9-A008-3B77D5437A24}"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420A49BF-C2B9-4B9E-A431-FC0BCD0F644B}" type="presOf" srcId="{EFABFC89-BC90-4B20-A9DE-F0CA66E6B2D5}" destId="{105B3DD6-3F7A-4B44-A86C-286F94B8DE70}" srcOrd="0" destOrd="0" presId="urn:microsoft.com/office/officeart/2005/8/layout/arrow1"/>
    <dgm:cxn modelId="{4637896C-4476-47EC-A43B-12DC966747BE}" type="presOf" srcId="{DCA39A10-A19C-4CB1-949C-6F688597EF2C}" destId="{15DD5072-960F-481E-8D45-FC9066DEDA58}"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BE89BAEE-29A1-4376-84F0-1D414E098CB4}" type="presOf" srcId="{D019C07D-7B23-41F0-9F4A-4B2100DA7AC4}" destId="{780AD48E-7D8E-4EFD-A14A-D08D3CE2617F}" srcOrd="0" destOrd="0" presId="urn:microsoft.com/office/officeart/2005/8/layout/arrow1"/>
    <dgm:cxn modelId="{9E18953A-4F9A-4573-A0B7-95739D52914F}" type="presParOf" srcId="{780AD48E-7D8E-4EFD-A14A-D08D3CE2617F}" destId="{15DD5072-960F-481E-8D45-FC9066DEDA58}" srcOrd="0" destOrd="0" presId="urn:microsoft.com/office/officeart/2005/8/layout/arrow1"/>
    <dgm:cxn modelId="{D41A328B-830D-4AE8-870E-4D241F77C27D}"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E5EA37E3-948E-4081-8CA7-498C067C3371}" type="presOf" srcId="{EFABFC89-BC90-4B20-A9DE-F0CA66E6B2D5}" destId="{105B3DD6-3F7A-4B44-A86C-286F94B8DE70}" srcOrd="0" destOrd="0" presId="urn:microsoft.com/office/officeart/2005/8/layout/arrow1"/>
    <dgm:cxn modelId="{AF5FF69F-ECDD-4D12-9F3E-4C156B7160D2}" type="presOf" srcId="{D019C07D-7B23-41F0-9F4A-4B2100DA7AC4}" destId="{780AD48E-7D8E-4EFD-A14A-D08D3CE2617F}"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5B9CBD3A-2976-48D2-A33A-EDF9DC8C3015}" type="presOf" srcId="{DCA39A10-A19C-4CB1-949C-6F688597EF2C}" destId="{15DD5072-960F-481E-8D45-FC9066DEDA58}" srcOrd="0" destOrd="0" presId="urn:microsoft.com/office/officeart/2005/8/layout/arrow1"/>
    <dgm:cxn modelId="{45753578-C0BA-4211-9EED-073049E92943}" type="presParOf" srcId="{780AD48E-7D8E-4EFD-A14A-D08D3CE2617F}" destId="{15DD5072-960F-481E-8D45-FC9066DEDA58}" srcOrd="0" destOrd="0" presId="urn:microsoft.com/office/officeart/2005/8/layout/arrow1"/>
    <dgm:cxn modelId="{E37A22F6-9DE2-4E5A-984E-C98AD3B491A9}"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4E16260D-C9FD-4364-92CD-23E3490F339D}" type="presOf" srcId="{DCA39A10-A19C-4CB1-949C-6F688597EF2C}" destId="{15DD5072-960F-481E-8D45-FC9066DEDA58}" srcOrd="0" destOrd="0" presId="urn:microsoft.com/office/officeart/2005/8/layout/arrow1"/>
    <dgm:cxn modelId="{31CBBD93-9801-4976-A916-CF751A59DA21}" type="presOf" srcId="{D019C07D-7B23-41F0-9F4A-4B2100DA7AC4}" destId="{780AD48E-7D8E-4EFD-A14A-D08D3CE2617F}"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8BDB3966-5846-4625-A01B-F95C225DA476}" srcId="{D019C07D-7B23-41F0-9F4A-4B2100DA7AC4}" destId="{DCA39A10-A19C-4CB1-949C-6F688597EF2C}" srcOrd="0" destOrd="0" parTransId="{6F45EC46-F38B-4A9C-A464-218B7D5CB9DD}" sibTransId="{63F790CA-8D95-4867-A9AB-543784AB2C92}"/>
    <dgm:cxn modelId="{A660BA95-4393-4C45-B82C-63B3E5E26E24}" type="presOf" srcId="{EFABFC89-BC90-4B20-A9DE-F0CA66E6B2D5}" destId="{105B3DD6-3F7A-4B44-A86C-286F94B8DE70}" srcOrd="0" destOrd="0" presId="urn:microsoft.com/office/officeart/2005/8/layout/arrow1"/>
    <dgm:cxn modelId="{93C97FA7-7749-41C7-BA48-A2A66C8ED997}" type="presParOf" srcId="{780AD48E-7D8E-4EFD-A14A-D08D3CE2617F}" destId="{15DD5072-960F-481E-8D45-FC9066DEDA58}" srcOrd="0" destOrd="0" presId="urn:microsoft.com/office/officeart/2005/8/layout/arrow1"/>
    <dgm:cxn modelId="{EA9CC036-94E3-42CE-8A4D-632140C8925F}"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367E51A1-A545-4D9B-A01E-CCE0ED8F8185}" type="presOf" srcId="{EFABFC89-BC90-4B20-A9DE-F0CA66E6B2D5}" destId="{105B3DD6-3F7A-4B44-A86C-286F94B8DE70}"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8BDB3966-5846-4625-A01B-F95C225DA476}" srcId="{D019C07D-7B23-41F0-9F4A-4B2100DA7AC4}" destId="{DCA39A10-A19C-4CB1-949C-6F688597EF2C}" srcOrd="0" destOrd="0" parTransId="{6F45EC46-F38B-4A9C-A464-218B7D5CB9DD}" sibTransId="{63F790CA-8D95-4867-A9AB-543784AB2C92}"/>
    <dgm:cxn modelId="{9EA7FF6D-6D91-478E-911D-6B6EBF6E436F}" type="presOf" srcId="{D019C07D-7B23-41F0-9F4A-4B2100DA7AC4}" destId="{780AD48E-7D8E-4EFD-A14A-D08D3CE2617F}" srcOrd="0" destOrd="0" presId="urn:microsoft.com/office/officeart/2005/8/layout/arrow1"/>
    <dgm:cxn modelId="{10FC74A9-F2D6-4DB2-8E05-17433A6F1213}" type="presOf" srcId="{DCA39A10-A19C-4CB1-949C-6F688597EF2C}" destId="{15DD5072-960F-481E-8D45-FC9066DEDA58}" srcOrd="0" destOrd="0" presId="urn:microsoft.com/office/officeart/2005/8/layout/arrow1"/>
    <dgm:cxn modelId="{FBEEACEF-3624-478E-81BC-005A82FE4B92}" type="presParOf" srcId="{780AD48E-7D8E-4EFD-A14A-D08D3CE2617F}" destId="{15DD5072-960F-481E-8D45-FC9066DEDA58}" srcOrd="0" destOrd="0" presId="urn:microsoft.com/office/officeart/2005/8/layout/arrow1"/>
    <dgm:cxn modelId="{ADAF3B36-DF20-4DB3-9116-9F9B3F7FE048}"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2ECD62A7-E7F7-4E56-B988-37A87EE7C5D9}" type="presOf" srcId="{D019C07D-7B23-41F0-9F4A-4B2100DA7AC4}" destId="{780AD48E-7D8E-4EFD-A14A-D08D3CE2617F}"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0D086383-6EB6-4DD0-8264-01BBA161B82D}" type="presOf" srcId="{DCA39A10-A19C-4CB1-949C-6F688597EF2C}" destId="{15DD5072-960F-481E-8D45-FC9066DEDA58}"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FA54DD4A-06E5-4F4B-B983-4FA72E8C4CA3}" type="presOf" srcId="{EFABFC89-BC90-4B20-A9DE-F0CA66E6B2D5}" destId="{105B3DD6-3F7A-4B44-A86C-286F94B8DE70}" srcOrd="0" destOrd="0" presId="urn:microsoft.com/office/officeart/2005/8/layout/arrow1"/>
    <dgm:cxn modelId="{B0CB19D7-8139-49A1-9787-22D3EAB0A759}" type="presParOf" srcId="{780AD48E-7D8E-4EFD-A14A-D08D3CE2617F}" destId="{15DD5072-960F-481E-8D45-FC9066DEDA58}" srcOrd="0" destOrd="0" presId="urn:microsoft.com/office/officeart/2005/8/layout/arrow1"/>
    <dgm:cxn modelId="{7EFC0C76-216C-4F47-B922-1B69C44502A0}"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CB3BDBD5-78DA-4824-8959-132E6794BE97}" type="presOf" srcId="{DCA39A10-A19C-4CB1-949C-6F688597EF2C}" destId="{15DD5072-960F-481E-8D45-FC9066DEDA58}"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4EA67A56-A0CA-42FB-9918-E62584E8DB96}" type="presOf" srcId="{D019C07D-7B23-41F0-9F4A-4B2100DA7AC4}" destId="{780AD48E-7D8E-4EFD-A14A-D08D3CE2617F}" srcOrd="0" destOrd="0" presId="urn:microsoft.com/office/officeart/2005/8/layout/arrow1"/>
    <dgm:cxn modelId="{EC594BFB-65B9-4B48-98F6-8E922E152B1F}" type="presOf" srcId="{EFABFC89-BC90-4B20-A9DE-F0CA66E6B2D5}" destId="{105B3DD6-3F7A-4B44-A86C-286F94B8DE70}" srcOrd="0" destOrd="0" presId="urn:microsoft.com/office/officeart/2005/8/layout/arrow1"/>
    <dgm:cxn modelId="{7A9BB0EC-B3AD-4A70-9567-A7E4F34D6949}" type="presParOf" srcId="{780AD48E-7D8E-4EFD-A14A-D08D3CE2617F}" destId="{15DD5072-960F-481E-8D45-FC9066DEDA58}" srcOrd="0" destOrd="0" presId="urn:microsoft.com/office/officeart/2005/8/layout/arrow1"/>
    <dgm:cxn modelId="{1C24A0FA-4254-4831-B302-5E367E734E52}"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E59E0743-5CF0-4F39-951D-46C32B2257A9}" type="presOf" srcId="{DCA39A10-A19C-4CB1-949C-6F688597EF2C}" destId="{15DD5072-960F-481E-8D45-FC9066DEDA58}" srcOrd="0" destOrd="0" presId="urn:microsoft.com/office/officeart/2005/8/layout/arrow1"/>
    <dgm:cxn modelId="{7A1A41E2-BC10-4DAD-B28B-40ECAA895F24}" type="presOf" srcId="{D019C07D-7B23-41F0-9F4A-4B2100DA7AC4}" destId="{780AD48E-7D8E-4EFD-A14A-D08D3CE2617F}"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4DEFA5C4-CA2C-48E8-9515-11F7424A50C6}" type="presOf" srcId="{EFABFC89-BC90-4B20-A9DE-F0CA66E6B2D5}" destId="{105B3DD6-3F7A-4B44-A86C-286F94B8DE70}" srcOrd="0" destOrd="0" presId="urn:microsoft.com/office/officeart/2005/8/layout/arrow1"/>
    <dgm:cxn modelId="{7D7BF907-06C2-4CF0-82C7-CDBF510594F5}" type="presParOf" srcId="{780AD48E-7D8E-4EFD-A14A-D08D3CE2617F}" destId="{15DD5072-960F-481E-8D45-FC9066DEDA58}" srcOrd="0" destOrd="0" presId="urn:microsoft.com/office/officeart/2005/8/layout/arrow1"/>
    <dgm:cxn modelId="{79836C49-84AC-4CFD-BB06-FBFEDDCB4FB1}"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0E3CA6CC-88CD-487A-BC37-F5596C235721}" type="presOf" srcId="{DCA39A10-A19C-4CB1-949C-6F688597EF2C}" destId="{15DD5072-960F-481E-8D45-FC9066DEDA58}" srcOrd="0" destOrd="0" presId="urn:microsoft.com/office/officeart/2005/8/layout/arrow1"/>
    <dgm:cxn modelId="{3B0C1EFD-DEDD-4A47-8427-8AF29C67243E}" type="presOf" srcId="{D019C07D-7B23-41F0-9F4A-4B2100DA7AC4}" destId="{780AD48E-7D8E-4EFD-A14A-D08D3CE2617F}"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FB139798-1739-43B2-984C-B76E6931E1A7}" type="presOf" srcId="{EFABFC89-BC90-4B20-A9DE-F0CA66E6B2D5}" destId="{105B3DD6-3F7A-4B44-A86C-286F94B8DE70}"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F1DB05D8-3DEA-4908-BDBC-A903A8FF2FCF}" type="presParOf" srcId="{780AD48E-7D8E-4EFD-A14A-D08D3CE2617F}" destId="{15DD5072-960F-481E-8D45-FC9066DEDA58}" srcOrd="0" destOrd="0" presId="urn:microsoft.com/office/officeart/2005/8/layout/arrow1"/>
    <dgm:cxn modelId="{940FF42E-BAB1-41A0-BE84-9E3820C03EDB}"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96EBBAE9-266D-4C96-BFCF-B6C6F09731F4}" type="presOf" srcId="{EFABFC89-BC90-4B20-A9DE-F0CA66E6B2D5}" destId="{105B3DD6-3F7A-4B44-A86C-286F94B8DE70}"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3B6101A5-A59B-4659-9C1B-0BECA6E235BD}" type="presOf" srcId="{D019C07D-7B23-41F0-9F4A-4B2100DA7AC4}" destId="{780AD48E-7D8E-4EFD-A14A-D08D3CE2617F}"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45038B0A-B80D-4E6C-8E12-D0489A37983A}" type="presOf" srcId="{DCA39A10-A19C-4CB1-949C-6F688597EF2C}" destId="{15DD5072-960F-481E-8D45-FC9066DEDA58}" srcOrd="0" destOrd="0" presId="urn:microsoft.com/office/officeart/2005/8/layout/arrow1"/>
    <dgm:cxn modelId="{FD0246C4-5776-43A6-819C-30F952E6542B}" type="presParOf" srcId="{780AD48E-7D8E-4EFD-A14A-D08D3CE2617F}" destId="{15DD5072-960F-481E-8D45-FC9066DEDA58}" srcOrd="0" destOrd="0" presId="urn:microsoft.com/office/officeart/2005/8/layout/arrow1"/>
    <dgm:cxn modelId="{18D9DE86-3EE2-4E5A-93E8-563DD1E6D5DD}"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BC9B325-8C33-4749-B732-5E3E2928C484}" type="presOf" srcId="{EFABFC89-BC90-4B20-A9DE-F0CA66E6B2D5}" destId="{105B3DD6-3F7A-4B44-A86C-286F94B8DE70}" srcOrd="0" destOrd="0" presId="urn:microsoft.com/office/officeart/2005/8/layout/arrow1"/>
    <dgm:cxn modelId="{46F6B900-948C-40E8-902B-3F6B8D45E626}" type="presOf" srcId="{D019C07D-7B23-41F0-9F4A-4B2100DA7AC4}" destId="{780AD48E-7D8E-4EFD-A14A-D08D3CE2617F}"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A78F357A-5529-4F26-AE24-7439A401A364}" type="presOf" srcId="{DCA39A10-A19C-4CB1-949C-6F688597EF2C}" destId="{15DD5072-960F-481E-8D45-FC9066DEDA58}"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BD8E16EB-1AEA-4C5B-8570-FA39A4F10191}" type="presParOf" srcId="{780AD48E-7D8E-4EFD-A14A-D08D3CE2617F}" destId="{15DD5072-960F-481E-8D45-FC9066DEDA58}" srcOrd="0" destOrd="0" presId="urn:microsoft.com/office/officeart/2005/8/layout/arrow1"/>
    <dgm:cxn modelId="{D71139C9-D5CB-4531-AE4E-FF96960C7B7A}"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94077E55-1BD7-40F8-B04C-6EC40EF2612D}" type="presOf" srcId="{EFABFC89-BC90-4B20-A9DE-F0CA66E6B2D5}" destId="{105B3DD6-3F7A-4B44-A86C-286F94B8DE70}"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FA3DC40A-64A9-42F8-89C9-68CA651786E6}" type="presOf" srcId="{D019C07D-7B23-41F0-9F4A-4B2100DA7AC4}" destId="{780AD48E-7D8E-4EFD-A14A-D08D3CE2617F}" srcOrd="0" destOrd="0" presId="urn:microsoft.com/office/officeart/2005/8/layout/arrow1"/>
    <dgm:cxn modelId="{EF241190-DE94-4DF1-9255-763D5BBB26B1}" type="presOf" srcId="{DCA39A10-A19C-4CB1-949C-6F688597EF2C}" destId="{15DD5072-960F-481E-8D45-FC9066DEDA58}" srcOrd="0" destOrd="0" presId="urn:microsoft.com/office/officeart/2005/8/layout/arrow1"/>
    <dgm:cxn modelId="{91B5D1E9-1C5E-4179-A5ED-49DD157E657B}" type="presParOf" srcId="{780AD48E-7D8E-4EFD-A14A-D08D3CE2617F}" destId="{15DD5072-960F-481E-8D45-FC9066DEDA58}" srcOrd="0" destOrd="0" presId="urn:microsoft.com/office/officeart/2005/8/layout/arrow1"/>
    <dgm:cxn modelId="{BD17B1C9-19C7-460B-9F12-38D477F97483}"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9DFF932A-480E-4E38-A910-5A0D1D7356B3}" type="presOf" srcId="{D019C07D-7B23-41F0-9F4A-4B2100DA7AC4}" destId="{780AD48E-7D8E-4EFD-A14A-D08D3CE2617F}" srcOrd="0" destOrd="0" presId="urn:microsoft.com/office/officeart/2005/8/layout/arrow1"/>
    <dgm:cxn modelId="{E4DF4513-2649-4403-8971-EE4E189F3C30}" type="presOf" srcId="{DCA39A10-A19C-4CB1-949C-6F688597EF2C}" destId="{15DD5072-960F-481E-8D45-FC9066DEDA58}"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B70D607F-45F7-409F-B32E-E4EE9D3A1251}" type="presOf" srcId="{EFABFC89-BC90-4B20-A9DE-F0CA66E6B2D5}" destId="{105B3DD6-3F7A-4B44-A86C-286F94B8DE70}" srcOrd="0" destOrd="0" presId="urn:microsoft.com/office/officeart/2005/8/layout/arrow1"/>
    <dgm:cxn modelId="{50B65F98-3CB8-43F1-8978-3F0A86951B1A}" type="presParOf" srcId="{780AD48E-7D8E-4EFD-A14A-D08D3CE2617F}" destId="{15DD5072-960F-481E-8D45-FC9066DEDA58}" srcOrd="0" destOrd="0" presId="urn:microsoft.com/office/officeart/2005/8/layout/arrow1"/>
    <dgm:cxn modelId="{15A8EA7B-0A8F-42BA-A230-CB1AF4E1BA56}"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32789480-4942-4FC8-9A15-40BEE55D4FC1}" type="presOf" srcId="{DCA39A10-A19C-4CB1-949C-6F688597EF2C}" destId="{15DD5072-960F-481E-8D45-FC9066DEDA58}"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48401C3F-5CB1-456D-A8A2-394A61B89DC2}" type="presOf" srcId="{D019C07D-7B23-41F0-9F4A-4B2100DA7AC4}" destId="{780AD48E-7D8E-4EFD-A14A-D08D3CE2617F}" srcOrd="0" destOrd="0" presId="urn:microsoft.com/office/officeart/2005/8/layout/arrow1"/>
    <dgm:cxn modelId="{1E5D6476-CE90-415F-B86C-C36C3918E667}" type="presOf" srcId="{EFABFC89-BC90-4B20-A9DE-F0CA66E6B2D5}" destId="{105B3DD6-3F7A-4B44-A86C-286F94B8DE70}" srcOrd="0" destOrd="0" presId="urn:microsoft.com/office/officeart/2005/8/layout/arrow1"/>
    <dgm:cxn modelId="{4D0F2B86-BDB4-4CAF-95D6-7C6C20089A0F}" type="presParOf" srcId="{780AD48E-7D8E-4EFD-A14A-D08D3CE2617F}" destId="{15DD5072-960F-481E-8D45-FC9066DEDA58}" srcOrd="0" destOrd="0" presId="urn:microsoft.com/office/officeart/2005/8/layout/arrow1"/>
    <dgm:cxn modelId="{E33EF90A-D56B-4B40-AB51-C29A19C0AD8A}"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CFCB6C6E-96CB-4C9F-850A-304908E3C013}" type="presOf" srcId="{DCA39A10-A19C-4CB1-949C-6F688597EF2C}" destId="{15DD5072-960F-481E-8D45-FC9066DEDA58}" srcOrd="0" destOrd="0" presId="urn:microsoft.com/office/officeart/2005/8/layout/arrow1"/>
    <dgm:cxn modelId="{57AD8940-1BED-4724-ADB2-50CC7B016400}" srcId="{D019C07D-7B23-41F0-9F4A-4B2100DA7AC4}" destId="{EFABFC89-BC90-4B20-A9DE-F0CA66E6B2D5}" srcOrd="1" destOrd="0" parTransId="{4F5AA18D-0EFC-47A2-8226-16F2517A2627}" sibTransId="{989F9C0E-1097-4EDE-9190-3C1D230D9B7E}"/>
    <dgm:cxn modelId="{D4C7FA33-5636-450A-9C9A-D1B7C52BBD0F}" type="presOf" srcId="{EFABFC89-BC90-4B20-A9DE-F0CA66E6B2D5}" destId="{105B3DD6-3F7A-4B44-A86C-286F94B8DE70}"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98241B5E-FB2F-475A-9DDC-013FC131FBE7}" type="presOf" srcId="{D019C07D-7B23-41F0-9F4A-4B2100DA7AC4}" destId="{780AD48E-7D8E-4EFD-A14A-D08D3CE2617F}" srcOrd="0" destOrd="0" presId="urn:microsoft.com/office/officeart/2005/8/layout/arrow1"/>
    <dgm:cxn modelId="{1855AB66-E66F-47B1-A197-2E1D36905297}" type="presParOf" srcId="{780AD48E-7D8E-4EFD-A14A-D08D3CE2617F}" destId="{15DD5072-960F-481E-8D45-FC9066DEDA58}" srcOrd="0" destOrd="0" presId="urn:microsoft.com/office/officeart/2005/8/layout/arrow1"/>
    <dgm:cxn modelId="{7E792763-3CFF-4868-8D9A-C4F5D2E639CB}"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8BDB3966-5846-4625-A01B-F95C225DA476}" srcId="{D019C07D-7B23-41F0-9F4A-4B2100DA7AC4}" destId="{DCA39A10-A19C-4CB1-949C-6F688597EF2C}" srcOrd="0" destOrd="0" parTransId="{6F45EC46-F38B-4A9C-A464-218B7D5CB9DD}" sibTransId="{63F790CA-8D95-4867-A9AB-543784AB2C92}"/>
    <dgm:cxn modelId="{B71DBDCD-36E1-4439-95FE-B989EC7F9012}" type="presOf" srcId="{D019C07D-7B23-41F0-9F4A-4B2100DA7AC4}" destId="{780AD48E-7D8E-4EFD-A14A-D08D3CE2617F}" srcOrd="0" destOrd="0" presId="urn:microsoft.com/office/officeart/2005/8/layout/arrow1"/>
    <dgm:cxn modelId="{D5800F8E-D7A4-4986-9DB9-F574C45618FA}" type="presOf" srcId="{DCA39A10-A19C-4CB1-949C-6F688597EF2C}" destId="{15DD5072-960F-481E-8D45-FC9066DEDA58}" srcOrd="0" destOrd="0" presId="urn:microsoft.com/office/officeart/2005/8/layout/arrow1"/>
    <dgm:cxn modelId="{1A168A00-EBC7-413D-AA9A-A1EF1CE6406B}" type="presOf" srcId="{EFABFC89-BC90-4B20-A9DE-F0CA66E6B2D5}" destId="{105B3DD6-3F7A-4B44-A86C-286F94B8DE70}" srcOrd="0" destOrd="0" presId="urn:microsoft.com/office/officeart/2005/8/layout/arrow1"/>
    <dgm:cxn modelId="{A8938881-11D6-4CC6-A003-EA9AFA651B49}" type="presParOf" srcId="{780AD48E-7D8E-4EFD-A14A-D08D3CE2617F}" destId="{15DD5072-960F-481E-8D45-FC9066DEDA58}" srcOrd="0" destOrd="0" presId="urn:microsoft.com/office/officeart/2005/8/layout/arrow1"/>
    <dgm:cxn modelId="{44F3DE85-B74E-455B-B599-F0D0511C400F}"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8BDB3966-5846-4625-A01B-F95C225DA476}" srcId="{D019C07D-7B23-41F0-9F4A-4B2100DA7AC4}" destId="{DCA39A10-A19C-4CB1-949C-6F688597EF2C}" srcOrd="0" destOrd="0" parTransId="{6F45EC46-F38B-4A9C-A464-218B7D5CB9DD}" sibTransId="{63F790CA-8D95-4867-A9AB-543784AB2C92}"/>
    <dgm:cxn modelId="{CE2EB01F-0173-4481-A44A-F114AD100B06}" type="presOf" srcId="{DCA39A10-A19C-4CB1-949C-6F688597EF2C}" destId="{15DD5072-960F-481E-8D45-FC9066DEDA58}" srcOrd="0" destOrd="0" presId="urn:microsoft.com/office/officeart/2005/8/layout/arrow1"/>
    <dgm:cxn modelId="{8DDF669E-E425-4B77-80CA-63CA6719D119}" type="presOf" srcId="{EFABFC89-BC90-4B20-A9DE-F0CA66E6B2D5}" destId="{105B3DD6-3F7A-4B44-A86C-286F94B8DE70}" srcOrd="0" destOrd="0" presId="urn:microsoft.com/office/officeart/2005/8/layout/arrow1"/>
    <dgm:cxn modelId="{E877211A-4480-4736-9F32-6A05C533AAF6}" type="presOf" srcId="{D019C07D-7B23-41F0-9F4A-4B2100DA7AC4}" destId="{780AD48E-7D8E-4EFD-A14A-D08D3CE2617F}" srcOrd="0" destOrd="0" presId="urn:microsoft.com/office/officeart/2005/8/layout/arrow1"/>
    <dgm:cxn modelId="{10775077-92E9-46C1-8C0A-B23308C41DA0}" type="presParOf" srcId="{780AD48E-7D8E-4EFD-A14A-D08D3CE2617F}" destId="{15DD5072-960F-481E-8D45-FC9066DEDA58}" srcOrd="0" destOrd="0" presId="urn:microsoft.com/office/officeart/2005/8/layout/arrow1"/>
    <dgm:cxn modelId="{CACEEA4C-8AE0-4A9C-AD5D-A7AC43046D47}"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19C07D-7B23-41F0-9F4A-4B2100DA7AC4}" type="doc">
      <dgm:prSet loTypeId="urn:microsoft.com/office/officeart/2005/8/layout/arrow1" loCatId="process" qsTypeId="urn:microsoft.com/office/officeart/2005/8/quickstyle/simple1" qsCatId="simple" csTypeId="urn:microsoft.com/office/officeart/2005/8/colors/accent1_2" csCatId="accent1" phldr="0"/>
      <dgm:spPr/>
      <dgm:t>
        <a:bodyPr/>
        <a:lstStyle/>
        <a:p>
          <a:endParaRPr lang="zh-CN" altLang="en-US"/>
        </a:p>
      </dgm:t>
    </dgm:pt>
    <dgm:pt modelId="{DCA39A10-A19C-4CB1-949C-6F688597EF2C}">
      <dgm:prSet phldrT="[文本]" phldr="1"/>
      <dgm:spPr/>
      <dgm:t>
        <a:bodyPr/>
        <a:lstStyle/>
        <a:p>
          <a:endParaRPr lang="zh-CN" altLang="en-US" dirty="0"/>
        </a:p>
      </dgm:t>
    </dgm:pt>
    <dgm:pt modelId="{6F45EC46-F38B-4A9C-A464-218B7D5CB9DD}" type="parTrans" cxnId="{8BDB3966-5846-4625-A01B-F95C225DA476}">
      <dgm:prSet/>
      <dgm:spPr/>
      <dgm:t>
        <a:bodyPr/>
        <a:lstStyle/>
        <a:p>
          <a:endParaRPr lang="zh-CN" altLang="en-US"/>
        </a:p>
      </dgm:t>
    </dgm:pt>
    <dgm:pt modelId="{63F790CA-8D95-4867-A9AB-543784AB2C92}" type="sibTrans" cxnId="{8BDB3966-5846-4625-A01B-F95C225DA476}">
      <dgm:prSet/>
      <dgm:spPr/>
      <dgm:t>
        <a:bodyPr/>
        <a:lstStyle/>
        <a:p>
          <a:endParaRPr lang="zh-CN" altLang="en-US"/>
        </a:p>
      </dgm:t>
    </dgm:pt>
    <dgm:pt modelId="{EFABFC89-BC90-4B20-A9DE-F0CA66E6B2D5}">
      <dgm:prSet phldrT="[文本]" phldr="1"/>
      <dgm:spPr/>
      <dgm:t>
        <a:bodyPr/>
        <a:lstStyle/>
        <a:p>
          <a:endParaRPr lang="zh-CN" altLang="en-US" dirty="0"/>
        </a:p>
      </dgm:t>
    </dgm:pt>
    <dgm:pt modelId="{4F5AA18D-0EFC-47A2-8226-16F2517A2627}" type="parTrans" cxnId="{57AD8940-1BED-4724-ADB2-50CC7B016400}">
      <dgm:prSet/>
      <dgm:spPr/>
      <dgm:t>
        <a:bodyPr/>
        <a:lstStyle/>
        <a:p>
          <a:endParaRPr lang="zh-CN" altLang="en-US"/>
        </a:p>
      </dgm:t>
    </dgm:pt>
    <dgm:pt modelId="{989F9C0E-1097-4EDE-9190-3C1D230D9B7E}" type="sibTrans" cxnId="{57AD8940-1BED-4724-ADB2-50CC7B016400}">
      <dgm:prSet/>
      <dgm:spPr/>
      <dgm:t>
        <a:bodyPr/>
        <a:lstStyle/>
        <a:p>
          <a:endParaRPr lang="zh-CN" altLang="en-US"/>
        </a:p>
      </dgm:t>
    </dgm:pt>
    <dgm:pt modelId="{780AD48E-7D8E-4EFD-A14A-D08D3CE2617F}" type="pres">
      <dgm:prSet presAssocID="{D019C07D-7B23-41F0-9F4A-4B2100DA7AC4}" presName="cycle" presStyleCnt="0">
        <dgm:presLayoutVars>
          <dgm:dir/>
          <dgm:resizeHandles val="exact"/>
        </dgm:presLayoutVars>
      </dgm:prSet>
      <dgm:spPr/>
      <dgm:t>
        <a:bodyPr/>
        <a:lstStyle/>
        <a:p>
          <a:endParaRPr lang="zh-CN" altLang="en-US"/>
        </a:p>
      </dgm:t>
    </dgm:pt>
    <dgm:pt modelId="{15DD5072-960F-481E-8D45-FC9066DEDA58}" type="pres">
      <dgm:prSet presAssocID="{DCA39A10-A19C-4CB1-949C-6F688597EF2C}" presName="arrow" presStyleLbl="node1" presStyleIdx="0" presStyleCnt="2">
        <dgm:presLayoutVars>
          <dgm:bulletEnabled val="1"/>
        </dgm:presLayoutVars>
      </dgm:prSet>
      <dgm:spPr/>
      <dgm:t>
        <a:bodyPr/>
        <a:lstStyle/>
        <a:p>
          <a:endParaRPr lang="zh-CN" altLang="en-US"/>
        </a:p>
      </dgm:t>
    </dgm:pt>
    <dgm:pt modelId="{105B3DD6-3F7A-4B44-A86C-286F94B8DE70}" type="pres">
      <dgm:prSet presAssocID="{EFABFC89-BC90-4B20-A9DE-F0CA66E6B2D5}" presName="arrow" presStyleLbl="node1" presStyleIdx="1" presStyleCnt="2">
        <dgm:presLayoutVars>
          <dgm:bulletEnabled val="1"/>
        </dgm:presLayoutVars>
      </dgm:prSet>
      <dgm:spPr/>
      <dgm:t>
        <a:bodyPr/>
        <a:lstStyle/>
        <a:p>
          <a:endParaRPr lang="zh-CN" altLang="en-US"/>
        </a:p>
      </dgm:t>
    </dgm:pt>
  </dgm:ptLst>
  <dgm:cxnLst>
    <dgm:cxn modelId="{57AD8940-1BED-4724-ADB2-50CC7B016400}" srcId="{D019C07D-7B23-41F0-9F4A-4B2100DA7AC4}" destId="{EFABFC89-BC90-4B20-A9DE-F0CA66E6B2D5}" srcOrd="1" destOrd="0" parTransId="{4F5AA18D-0EFC-47A2-8226-16F2517A2627}" sibTransId="{989F9C0E-1097-4EDE-9190-3C1D230D9B7E}"/>
    <dgm:cxn modelId="{9DF77BBE-55E5-4409-A0E2-D55FABE6EFD6}" type="presOf" srcId="{D019C07D-7B23-41F0-9F4A-4B2100DA7AC4}" destId="{780AD48E-7D8E-4EFD-A14A-D08D3CE2617F}" srcOrd="0" destOrd="0" presId="urn:microsoft.com/office/officeart/2005/8/layout/arrow1"/>
    <dgm:cxn modelId="{8BDB3966-5846-4625-A01B-F95C225DA476}" srcId="{D019C07D-7B23-41F0-9F4A-4B2100DA7AC4}" destId="{DCA39A10-A19C-4CB1-949C-6F688597EF2C}" srcOrd="0" destOrd="0" parTransId="{6F45EC46-F38B-4A9C-A464-218B7D5CB9DD}" sibTransId="{63F790CA-8D95-4867-A9AB-543784AB2C92}"/>
    <dgm:cxn modelId="{8FAF4640-2F24-426C-9699-99D80954D0D5}" type="presOf" srcId="{EFABFC89-BC90-4B20-A9DE-F0CA66E6B2D5}" destId="{105B3DD6-3F7A-4B44-A86C-286F94B8DE70}" srcOrd="0" destOrd="0" presId="urn:microsoft.com/office/officeart/2005/8/layout/arrow1"/>
    <dgm:cxn modelId="{56EC4D6A-5ADD-452D-B342-B1739502AFAC}" type="presOf" srcId="{DCA39A10-A19C-4CB1-949C-6F688597EF2C}" destId="{15DD5072-960F-481E-8D45-FC9066DEDA58}" srcOrd="0" destOrd="0" presId="urn:microsoft.com/office/officeart/2005/8/layout/arrow1"/>
    <dgm:cxn modelId="{B01896FE-A828-4919-AE07-7B68E3E8DB19}" type="presParOf" srcId="{780AD48E-7D8E-4EFD-A14A-D08D3CE2617F}" destId="{15DD5072-960F-481E-8D45-FC9066DEDA58}" srcOrd="0" destOrd="0" presId="urn:microsoft.com/office/officeart/2005/8/layout/arrow1"/>
    <dgm:cxn modelId="{CA632E39-6256-4692-AAA7-DA8A09C3B451}" type="presParOf" srcId="{780AD48E-7D8E-4EFD-A14A-D08D3CE2617F}" destId="{105B3DD6-3F7A-4B44-A86C-286F94B8DE70}"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a:p>
      </dsp:txBody>
      <dsp:txXfrm rot="5400000">
        <a:off x="1361618" y="29"/>
        <a:ext cx="423806" cy="42380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D5072-960F-481E-8D45-FC9066DEDA58}">
      <dsp:nvSpPr>
        <dsp:cNvPr id="0" name=""/>
        <dsp:cNvSpPr/>
      </dsp:nvSpPr>
      <dsp:spPr>
        <a:xfrm rot="16200000">
          <a:off x="492"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16200000">
        <a:off x="492" y="29"/>
        <a:ext cx="423806" cy="423806"/>
      </dsp:txXfrm>
    </dsp:sp>
    <dsp:sp modelId="{105B3DD6-3F7A-4B44-A86C-286F94B8DE70}">
      <dsp:nvSpPr>
        <dsp:cNvPr id="0" name=""/>
        <dsp:cNvSpPr/>
      </dsp:nvSpPr>
      <dsp:spPr>
        <a:xfrm rot="5400000">
          <a:off x="1361618" y="29"/>
          <a:ext cx="423806" cy="423806"/>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endParaRPr lang="zh-CN" altLang="en-US" sz="700" kern="1200" dirty="0"/>
        </a:p>
      </dsp:txBody>
      <dsp:txXfrm rot="5400000">
        <a:off x="1361618" y="29"/>
        <a:ext cx="423806" cy="42380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ABD706-20EA-4DD0-ABB6-4B14E5DCC86A}" type="datetimeFigureOut">
              <a:rPr lang="zh-CN" altLang="en-US" smtClean="0"/>
              <a:pPr/>
              <a:t>2014/9/23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9407D7-48EF-44DE-A1C9-13515CB09E7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D2D55B-1E81-4FC6-8879-610BBC005F37}" type="datetimeFigureOut">
              <a:rPr lang="zh-CN" altLang="en-US" smtClean="0"/>
              <a:pPr/>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576549-39FE-47BA-8983-285A63CD5F2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2D55B-1E81-4FC6-8879-610BBC005F37}" type="datetimeFigureOut">
              <a:rPr lang="zh-CN" altLang="en-US" smtClean="0"/>
              <a:pPr/>
              <a:t>2014/9/23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76549-39FE-47BA-8983-285A63CD5F2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1.xml"/><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microsoft.com/office/2007/relationships/diagramDrawing" Target="../diagrams/drawin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2.xml"/><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microsoft.com/office/2007/relationships/diagramDrawing" Target="../diagrams/drawing12.xml"/><Relationship Id="rId4" Type="http://schemas.openxmlformats.org/officeDocument/2006/relationships/diagramLayout" Target="../diagrams/layout12.xml"/><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3.xml"/><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microsoft.com/office/2007/relationships/diagramDrawing" Target="../diagrams/drawing13.xml"/><Relationship Id="rId4" Type="http://schemas.openxmlformats.org/officeDocument/2006/relationships/diagramLayout" Target="../diagrams/layout13.xm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4.xml"/><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microsoft.com/office/2007/relationships/diagramDrawing" Target="../diagrams/drawing14.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5.xml"/><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microsoft.com/office/2007/relationships/diagramDrawing" Target="../diagrams/drawing15.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6.xml"/><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microsoft.com/office/2007/relationships/diagramDrawing" Target="../diagrams/drawing16.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7.xml"/><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microsoft.com/office/2007/relationships/diagramDrawing" Target="../diagrams/drawing17.xml"/></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diagramData" Target="../diagrams/data18.xml"/><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9.xml"/><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microsoft.com/office/2007/relationships/diagramDrawing" Target="../diagrams/drawing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13"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diagramData" Target="../diagrams/data6.xml"/><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4.jpeg"/><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 Id="rId14" Type="http://schemas.microsoft.com/office/2007/relationships/diagramDrawing" Target="../diagrams/drawing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8.xml"/><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diagramDrawing" Target="../diagrams/drawing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diagramData" Target="../diagrams/data10.xml"/><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453905" y="857232"/>
            <a:ext cx="1690095" cy="1285884"/>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p:cNvSpPr txBox="1"/>
          <p:nvPr/>
        </p:nvSpPr>
        <p:spPr>
          <a:xfrm>
            <a:off x="0" y="2357430"/>
            <a:ext cx="9144000" cy="2308324"/>
          </a:xfrm>
          <a:prstGeom prst="rect">
            <a:avLst/>
          </a:prstGeom>
          <a:noFill/>
        </p:spPr>
        <p:txBody>
          <a:bodyPr wrap="square" rtlCol="0">
            <a:spAutoFit/>
          </a:bodyPr>
          <a:lstStyle/>
          <a:p>
            <a:pPr algn="ctr"/>
            <a:r>
              <a:rPr lang="zh-CN" altLang="en-US" sz="5400" b="1" dirty="0" smtClean="0">
                <a:solidFill>
                  <a:schemeClr val="accent1"/>
                </a:solidFill>
                <a:latin typeface="黑体" pitchFamily="49" charset="-122"/>
                <a:ea typeface="黑体" pitchFamily="49" charset="-122"/>
              </a:rPr>
              <a:t>徐州全达金属制品有限公司</a:t>
            </a:r>
            <a:endParaRPr lang="en-US" altLang="zh-CN" sz="5400" b="1" dirty="0" smtClean="0">
              <a:solidFill>
                <a:schemeClr val="accent1"/>
              </a:solidFill>
              <a:latin typeface="黑体" pitchFamily="49" charset="-122"/>
              <a:ea typeface="黑体" pitchFamily="49" charset="-122"/>
            </a:endParaRPr>
          </a:p>
          <a:p>
            <a:pPr algn="ctr"/>
            <a:r>
              <a:rPr lang="en-US" altLang="zh-CN" sz="3600" i="1" dirty="0" smtClean="0">
                <a:solidFill>
                  <a:schemeClr val="accent1"/>
                </a:solidFill>
                <a:latin typeface="Times New Roman" pitchFamily="18" charset="0"/>
                <a:ea typeface="黑体" pitchFamily="49" charset="-122"/>
                <a:cs typeface="Times New Roman" pitchFamily="18" charset="0"/>
              </a:rPr>
              <a:t>Xuzhou </a:t>
            </a:r>
            <a:r>
              <a:rPr lang="en-US" altLang="zh-CN" sz="3600" i="1" dirty="0" err="1" smtClean="0">
                <a:solidFill>
                  <a:schemeClr val="accent1"/>
                </a:solidFill>
                <a:latin typeface="Times New Roman" pitchFamily="18" charset="0"/>
                <a:ea typeface="黑体" pitchFamily="49" charset="-122"/>
                <a:cs typeface="Times New Roman" pitchFamily="18" charset="0"/>
              </a:rPr>
              <a:t>Quanda</a:t>
            </a:r>
            <a:r>
              <a:rPr lang="en-US" altLang="zh-CN" sz="3600" i="1" dirty="0" smtClean="0">
                <a:solidFill>
                  <a:schemeClr val="accent1"/>
                </a:solidFill>
                <a:latin typeface="Times New Roman" pitchFamily="18" charset="0"/>
                <a:ea typeface="黑体" pitchFamily="49" charset="-122"/>
                <a:cs typeface="Times New Roman" pitchFamily="18" charset="0"/>
              </a:rPr>
              <a:t> </a:t>
            </a:r>
            <a:r>
              <a:rPr lang="en-US" altLang="zh-CN" sz="3600" i="1" dirty="0" smtClean="0">
                <a:solidFill>
                  <a:schemeClr val="accent1"/>
                </a:solidFill>
                <a:latin typeface="Times New Roman" pitchFamily="18" charset="0"/>
                <a:cs typeface="Times New Roman" pitchFamily="18" charset="0"/>
              </a:rPr>
              <a:t>Metal Producing Co., Ltd</a:t>
            </a:r>
            <a:r>
              <a:rPr lang="en-US" altLang="zh-CN" sz="5400" dirty="0" smtClean="0"/>
              <a:t/>
            </a:r>
            <a:br>
              <a:rPr lang="en-US" altLang="zh-CN" sz="5400" dirty="0" smtClean="0"/>
            </a:br>
            <a:endParaRPr lang="zh-CN" altLang="en-US" sz="5400" b="1" dirty="0">
              <a:latin typeface="黑体" pitchFamily="49" charset="-122"/>
              <a:ea typeface="黑体" pitchFamily="49" charset="-122"/>
            </a:endParaRPr>
          </a:p>
        </p:txBody>
      </p:sp>
      <p:pic>
        <p:nvPicPr>
          <p:cNvPr id="8" name="Picture 58" descr="DSC02078"/>
          <p:cNvPicPr>
            <a:picLocks noChangeAspect="1" noChangeArrowheads="1"/>
          </p:cNvPicPr>
          <p:nvPr/>
        </p:nvPicPr>
        <p:blipFill>
          <a:blip r:embed="rId7" cstate="print"/>
          <a:stretch>
            <a:fillRect/>
          </a:stretch>
        </p:blipFill>
        <p:spPr bwMode="auto">
          <a:xfrm>
            <a:off x="500034" y="4286256"/>
            <a:ext cx="8143932" cy="172637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785794"/>
            <a:ext cx="1428728" cy="1087027"/>
          </a:xfrm>
          <a:prstGeom prst="rect">
            <a:avLst/>
          </a:prstGeom>
          <a:noFill/>
        </p:spPr>
      </p:pic>
      <p:sp>
        <p:nvSpPr>
          <p:cNvPr id="7" name="标题 6"/>
          <p:cNvSpPr>
            <a:spLocks noGrp="1"/>
          </p:cNvSpPr>
          <p:nvPr>
            <p:ph type="title"/>
          </p:nvPr>
        </p:nvSpPr>
        <p:spPr>
          <a:xfrm>
            <a:off x="0" y="0"/>
            <a:ext cx="9144000" cy="785794"/>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4"/>
          <p:cNvSpPr txBox="1">
            <a:spLocks noChangeArrowheads="1"/>
          </p:cNvSpPr>
          <p:nvPr/>
        </p:nvSpPr>
        <p:spPr bwMode="auto">
          <a:xfrm>
            <a:off x="179388" y="1341438"/>
            <a:ext cx="3803650" cy="457200"/>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a:t>清理设备 </a:t>
            </a:r>
            <a:r>
              <a:rPr lang="en-US" altLang="zh-CN" sz="1800">
                <a:solidFill>
                  <a:srgbClr val="EA34A0"/>
                </a:solidFill>
                <a:latin typeface="Verdana" pitchFamily="34" charset="0"/>
              </a:rPr>
              <a:t>Cleaning Equipment</a:t>
            </a:r>
            <a:endParaRPr lang="zh-CN" altLang="en-US" sz="1800">
              <a:solidFill>
                <a:srgbClr val="EA34A0"/>
              </a:solidFill>
              <a:latin typeface="Verdana" pitchFamily="34" charset="0"/>
            </a:endParaRPr>
          </a:p>
        </p:txBody>
      </p:sp>
      <p:pic>
        <p:nvPicPr>
          <p:cNvPr id="12" name="图片 5" descr="H:\新建文件夹\P1020923.JPG"/>
          <p:cNvPicPr preferRelativeResize="0">
            <a:picLocks noChangeArrowheads="1"/>
          </p:cNvPicPr>
          <p:nvPr/>
        </p:nvPicPr>
        <p:blipFill>
          <a:blip r:embed="rId7" cstate="print"/>
          <a:stretch>
            <a:fillRect/>
          </a:stretch>
        </p:blipFill>
        <p:spPr bwMode="auto">
          <a:xfrm>
            <a:off x="857224" y="2000240"/>
            <a:ext cx="3000396" cy="3071834"/>
          </a:xfrm>
          <a:prstGeom prst="rect">
            <a:avLst/>
          </a:prstGeom>
          <a:noFill/>
          <a:ln w="9525">
            <a:noFill/>
            <a:miter lim="800000"/>
            <a:headEnd/>
            <a:tailEnd/>
          </a:ln>
        </p:spPr>
      </p:pic>
      <p:sp>
        <p:nvSpPr>
          <p:cNvPr id="13" name="Text Box 11"/>
          <p:cNvSpPr txBox="1">
            <a:spLocks noChangeArrowheads="1"/>
          </p:cNvSpPr>
          <p:nvPr/>
        </p:nvSpPr>
        <p:spPr bwMode="auto">
          <a:xfrm>
            <a:off x="5214942" y="5214950"/>
            <a:ext cx="2252662" cy="457200"/>
          </a:xfrm>
          <a:prstGeom prst="rect">
            <a:avLst/>
          </a:prstGeom>
          <a:noFill/>
          <a:ln w="9525">
            <a:noFill/>
            <a:miter lim="800000"/>
            <a:headEnd/>
            <a:tailEnd/>
          </a:ln>
          <a:effectLst>
            <a:prstShdw prst="shdw12">
              <a:schemeClr val="bg2">
                <a:alpha val="50000"/>
              </a:schemeClr>
            </a:prstShdw>
          </a:effectLst>
        </p:spPr>
        <p:txBody>
          <a:bodyPr>
            <a:spAutoFit/>
          </a:bodyPr>
          <a:lstStyle/>
          <a:p>
            <a:endParaRPr lang="zh-CN" altLang="en-US"/>
          </a:p>
        </p:txBody>
      </p:sp>
      <p:sp>
        <p:nvSpPr>
          <p:cNvPr id="21" name="标题 3"/>
          <p:cNvSpPr>
            <a:spLocks/>
          </p:cNvSpPr>
          <p:nvPr/>
        </p:nvSpPr>
        <p:spPr bwMode="gray">
          <a:xfrm>
            <a:off x="0" y="-26988"/>
            <a:ext cx="9144000" cy="947738"/>
          </a:xfrm>
          <a:prstGeom prst="rect">
            <a:avLst/>
          </a:prstGeom>
          <a:noFill/>
          <a:ln w="9525">
            <a:noFill/>
            <a:miter lim="800000"/>
            <a:headEnd/>
            <a:tailEnd/>
          </a:ln>
        </p:spPr>
        <p:txBody>
          <a:bodyPr anchor="ctr"/>
          <a:lstStyle/>
          <a:p>
            <a:pPr algn="ctr" eaLnBrk="0" hangingPunct="0"/>
            <a:r>
              <a:rPr kumimoji="0" lang="zh-CN" altLang="en-US" sz="2800" b="1" dirty="0">
                <a:solidFill>
                  <a:schemeClr val="bg1"/>
                </a:solidFill>
                <a:latin typeface="微软雅黑" pitchFamily="34" charset="-122"/>
                <a:ea typeface="微软雅黑" pitchFamily="34" charset="-122"/>
              </a:rPr>
              <a:t>铸造设备</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kumimoji="0" lang="en-US" altLang="zh-CN" b="1" dirty="0">
                <a:solidFill>
                  <a:schemeClr val="bg1"/>
                </a:solidFill>
                <a:latin typeface="Verdana" pitchFamily="34" charset="0"/>
                <a:ea typeface="黑体" pitchFamily="2" charset="-122"/>
              </a:rPr>
              <a:t>Foundry Equipment</a:t>
            </a:r>
          </a:p>
        </p:txBody>
      </p:sp>
      <p:sp>
        <p:nvSpPr>
          <p:cNvPr id="23" name="Text Box 37"/>
          <p:cNvSpPr txBox="1">
            <a:spLocks noChangeArrowheads="1"/>
          </p:cNvSpPr>
          <p:nvPr/>
        </p:nvSpPr>
        <p:spPr bwMode="auto">
          <a:xfrm>
            <a:off x="611189" y="5276850"/>
            <a:ext cx="3032118" cy="492443"/>
          </a:xfrm>
          <a:prstGeom prst="rect">
            <a:avLst/>
          </a:prstGeom>
          <a:noFill/>
          <a:ln w="9525">
            <a:noFill/>
            <a:miter lim="800000"/>
            <a:headEnd/>
            <a:tailEnd/>
          </a:ln>
          <a:effectLst>
            <a:prstShdw prst="shdw12">
              <a:schemeClr val="bg2">
                <a:alpha val="50000"/>
              </a:schemeClr>
            </a:prstShdw>
          </a:effectLst>
        </p:spPr>
        <p:txBody>
          <a:bodyPr wrap="square">
            <a:spAutoFit/>
          </a:bodyPr>
          <a:lstStyle/>
          <a:p>
            <a:r>
              <a:rPr lang="zh-CN" altLang="en-US" sz="1400" dirty="0"/>
              <a:t>型号：</a:t>
            </a:r>
            <a:r>
              <a:rPr lang="en-US" altLang="zh-CN" sz="1400" dirty="0" smtClean="0"/>
              <a:t>Q3210</a:t>
            </a:r>
            <a:r>
              <a:rPr lang="zh-CN" altLang="en-US" sz="1400" dirty="0" smtClean="0"/>
              <a:t>抛</a:t>
            </a:r>
            <a:r>
              <a:rPr lang="zh-CN" altLang="en-US" sz="1400" dirty="0"/>
              <a:t>丸</a:t>
            </a:r>
            <a:r>
              <a:rPr lang="zh-CN" altLang="en-US" sz="1400" dirty="0" smtClean="0"/>
              <a:t>机</a:t>
            </a:r>
            <a:endParaRPr lang="zh-CN" altLang="en-US" sz="1400" dirty="0"/>
          </a:p>
          <a:p>
            <a:r>
              <a:rPr lang="en-US" altLang="zh-CN" sz="1200" dirty="0">
                <a:solidFill>
                  <a:srgbClr val="EA34A0"/>
                </a:solidFill>
                <a:latin typeface="Verdana" pitchFamily="34" charset="0"/>
              </a:rPr>
              <a:t>Model: </a:t>
            </a:r>
            <a:r>
              <a:rPr lang="en-US" altLang="zh-CN" sz="1200" dirty="0" smtClean="0">
                <a:solidFill>
                  <a:srgbClr val="EA34A0"/>
                </a:solidFill>
                <a:latin typeface="Verdana" pitchFamily="34" charset="0"/>
              </a:rPr>
              <a:t>Q3210 blasting machine</a:t>
            </a:r>
            <a:endParaRPr lang="en-US" altLang="zh-CN" sz="1200" dirty="0">
              <a:solidFill>
                <a:srgbClr val="EA34A0"/>
              </a:solidFill>
              <a:latin typeface="Verdana" pitchFamily="34" charset="0"/>
            </a:endParaRPr>
          </a:p>
        </p:txBody>
      </p:sp>
      <p:pic>
        <p:nvPicPr>
          <p:cNvPr id="25" name="Picture 33" descr="DSC00105"/>
          <p:cNvPicPr>
            <a:picLocks noChangeAspect="1" noChangeArrowheads="1"/>
          </p:cNvPicPr>
          <p:nvPr/>
        </p:nvPicPr>
        <p:blipFill>
          <a:blip r:embed="rId8" cstate="print"/>
          <a:stretch>
            <a:fillRect/>
          </a:stretch>
        </p:blipFill>
        <p:spPr bwMode="auto">
          <a:xfrm>
            <a:off x="4786314" y="2000240"/>
            <a:ext cx="3362195" cy="3103271"/>
          </a:xfrm>
          <a:prstGeom prst="rect">
            <a:avLst/>
          </a:prstGeom>
          <a:noFill/>
        </p:spPr>
      </p:pic>
      <p:sp>
        <p:nvSpPr>
          <p:cNvPr id="27" name="Text Box 37"/>
          <p:cNvSpPr txBox="1">
            <a:spLocks noChangeArrowheads="1"/>
          </p:cNvSpPr>
          <p:nvPr/>
        </p:nvSpPr>
        <p:spPr bwMode="auto">
          <a:xfrm>
            <a:off x="5143504" y="5214950"/>
            <a:ext cx="2714644" cy="492443"/>
          </a:xfrm>
          <a:prstGeom prst="rect">
            <a:avLst/>
          </a:prstGeom>
          <a:noFill/>
          <a:ln w="9525">
            <a:noFill/>
            <a:miter lim="800000"/>
            <a:headEnd/>
            <a:tailEnd/>
          </a:ln>
          <a:effectLst>
            <a:prstShdw prst="shdw12">
              <a:schemeClr val="bg2">
                <a:alpha val="50000"/>
              </a:schemeClr>
            </a:prstShdw>
          </a:effectLst>
        </p:spPr>
        <p:txBody>
          <a:bodyPr wrap="square">
            <a:spAutoFit/>
          </a:bodyPr>
          <a:lstStyle/>
          <a:p>
            <a:r>
              <a:rPr lang="zh-CN" altLang="en-US" sz="1400" dirty="0"/>
              <a:t>型号：</a:t>
            </a:r>
            <a:r>
              <a:rPr lang="en-US" altLang="zh-CN" sz="1400" dirty="0" smtClean="0"/>
              <a:t>Q378</a:t>
            </a:r>
            <a:r>
              <a:rPr lang="zh-CN" altLang="en-US" sz="1400" dirty="0" smtClean="0"/>
              <a:t>抛</a:t>
            </a:r>
            <a:r>
              <a:rPr lang="zh-CN" altLang="en-US" sz="1400" dirty="0"/>
              <a:t>丸</a:t>
            </a:r>
            <a:r>
              <a:rPr lang="zh-CN" altLang="en-US" sz="1400" dirty="0" smtClean="0"/>
              <a:t>机</a:t>
            </a:r>
            <a:endParaRPr lang="zh-CN" altLang="en-US" sz="1400" dirty="0"/>
          </a:p>
          <a:p>
            <a:r>
              <a:rPr lang="en-US" altLang="zh-CN" sz="1200" dirty="0">
                <a:solidFill>
                  <a:srgbClr val="EA34A0"/>
                </a:solidFill>
                <a:latin typeface="Verdana" pitchFamily="34" charset="0"/>
              </a:rPr>
              <a:t>Model: </a:t>
            </a:r>
            <a:r>
              <a:rPr lang="en-US" altLang="zh-CN" sz="1200" dirty="0" smtClean="0">
                <a:solidFill>
                  <a:srgbClr val="EA34A0"/>
                </a:solidFill>
                <a:latin typeface="Verdana" pitchFamily="34" charset="0"/>
              </a:rPr>
              <a:t>Q378 blasting machine</a:t>
            </a:r>
            <a:endParaRPr lang="en-US" altLang="zh-CN" sz="1200" dirty="0">
              <a:solidFill>
                <a:srgbClr val="EA34A0"/>
              </a:solidFill>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4"/>
          <p:cNvSpPr txBox="1">
            <a:spLocks noChangeArrowheads="1"/>
          </p:cNvSpPr>
          <p:nvPr/>
        </p:nvSpPr>
        <p:spPr bwMode="auto">
          <a:xfrm>
            <a:off x="214313" y="1333500"/>
            <a:ext cx="6188075" cy="457200"/>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a:t>理化实验设备</a:t>
            </a:r>
            <a:r>
              <a:rPr lang="en-US" altLang="zh-CN" sz="1800">
                <a:solidFill>
                  <a:srgbClr val="EA34A0"/>
                </a:solidFill>
                <a:latin typeface="Verdana" pitchFamily="34" charset="0"/>
              </a:rPr>
              <a:t>Physical &amp; Chemical Test Equipment</a:t>
            </a:r>
            <a:endParaRPr lang="zh-CN" altLang="en-US" sz="1800">
              <a:solidFill>
                <a:srgbClr val="EA34A0"/>
              </a:solidFill>
              <a:latin typeface="Verdana" pitchFamily="34" charset="0"/>
            </a:endParaRPr>
          </a:p>
        </p:txBody>
      </p:sp>
      <p:sp>
        <p:nvSpPr>
          <p:cNvPr id="9" name="Text Box 5"/>
          <p:cNvSpPr txBox="1">
            <a:spLocks noChangeArrowheads="1"/>
          </p:cNvSpPr>
          <p:nvPr/>
        </p:nvSpPr>
        <p:spPr bwMode="auto">
          <a:xfrm>
            <a:off x="749300" y="1773238"/>
            <a:ext cx="4830763" cy="549275"/>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sz="1800" b="1">
                <a:solidFill>
                  <a:schemeClr val="tx2"/>
                </a:solidFill>
              </a:rPr>
              <a:t>理化机械性能检测中心</a:t>
            </a:r>
            <a:br>
              <a:rPr lang="zh-CN" altLang="en-US" sz="1800" b="1">
                <a:solidFill>
                  <a:schemeClr val="tx2"/>
                </a:solidFill>
              </a:rPr>
            </a:br>
            <a:r>
              <a:rPr lang="en-US" altLang="zh-CN" sz="1200">
                <a:solidFill>
                  <a:srgbClr val="EA34A0"/>
                </a:solidFill>
                <a:latin typeface="Verdana" pitchFamily="34" charset="0"/>
              </a:rPr>
              <a:t>Physical &amp; Chemical Mechanical Property Test Center</a:t>
            </a:r>
            <a:endParaRPr lang="zh-CN" altLang="en-US" sz="1200">
              <a:solidFill>
                <a:srgbClr val="EA34A0"/>
              </a:solidFill>
              <a:latin typeface="Verdana" pitchFamily="34" charset="0"/>
            </a:endParaRPr>
          </a:p>
        </p:txBody>
      </p:sp>
      <p:sp>
        <p:nvSpPr>
          <p:cNvPr id="12" name="Text Box 12"/>
          <p:cNvSpPr txBox="1">
            <a:spLocks noChangeArrowheads="1"/>
          </p:cNvSpPr>
          <p:nvPr/>
        </p:nvSpPr>
        <p:spPr bwMode="auto">
          <a:xfrm>
            <a:off x="6011863" y="3644900"/>
            <a:ext cx="1793875" cy="517525"/>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en-US" altLang="zh-CN" sz="1400">
                <a:solidFill>
                  <a:schemeClr val="accent1"/>
                </a:solidFill>
                <a:ea typeface="黑体" pitchFamily="2" charset="-122"/>
              </a:rPr>
              <a:t>4XCE</a:t>
            </a:r>
            <a:r>
              <a:rPr lang="zh-CN" altLang="en-US" sz="1400">
                <a:solidFill>
                  <a:schemeClr val="accent1"/>
                </a:solidFill>
                <a:ea typeface="黑体" pitchFamily="2" charset="-122"/>
              </a:rPr>
              <a:t>金相显微镜</a:t>
            </a:r>
          </a:p>
          <a:p>
            <a:r>
              <a:rPr lang="en-US" altLang="zh-CN" sz="1400">
                <a:solidFill>
                  <a:srgbClr val="EA34A0"/>
                </a:solidFill>
                <a:latin typeface="Verdana" pitchFamily="34" charset="0"/>
              </a:rPr>
              <a:t>4XCE </a:t>
            </a:r>
            <a:r>
              <a:rPr lang="en-US" altLang="en-US" sz="1400">
                <a:solidFill>
                  <a:srgbClr val="EA34A0"/>
                </a:solidFill>
                <a:latin typeface="Verdana" pitchFamily="34" charset="0"/>
              </a:rPr>
              <a:t>metal scope</a:t>
            </a:r>
            <a:endParaRPr lang="zh-CN" altLang="en-US" sz="1400">
              <a:solidFill>
                <a:srgbClr val="EA34A0"/>
              </a:solidFill>
              <a:latin typeface="Verdana" pitchFamily="34" charset="0"/>
            </a:endParaRPr>
          </a:p>
        </p:txBody>
      </p:sp>
      <p:sp>
        <p:nvSpPr>
          <p:cNvPr id="13" name="Text Box 13"/>
          <p:cNvSpPr txBox="1">
            <a:spLocks noChangeArrowheads="1"/>
          </p:cNvSpPr>
          <p:nvPr/>
        </p:nvSpPr>
        <p:spPr bwMode="auto">
          <a:xfrm>
            <a:off x="6084888" y="6021388"/>
            <a:ext cx="3128962" cy="517525"/>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sz="1400">
                <a:solidFill>
                  <a:schemeClr val="accent1"/>
                </a:solidFill>
                <a:ea typeface="黑体" pitchFamily="2" charset="-122"/>
              </a:rPr>
              <a:t>万能拉力试验机</a:t>
            </a:r>
          </a:p>
          <a:p>
            <a:r>
              <a:rPr lang="en-US" altLang="zh-CN" sz="1400">
                <a:solidFill>
                  <a:srgbClr val="EA34A0"/>
                </a:solidFill>
                <a:latin typeface="Verdana" pitchFamily="34" charset="0"/>
              </a:rPr>
              <a:t>universal tensile testing machine</a:t>
            </a:r>
            <a:endParaRPr lang="zh-CN" altLang="en-US" sz="1400">
              <a:solidFill>
                <a:srgbClr val="EA34A0"/>
              </a:solidFill>
              <a:latin typeface="Verdana" pitchFamily="34" charset="0"/>
            </a:endParaRPr>
          </a:p>
        </p:txBody>
      </p:sp>
      <p:sp>
        <p:nvSpPr>
          <p:cNvPr id="14" name="Text Box 14"/>
          <p:cNvSpPr txBox="1">
            <a:spLocks noChangeArrowheads="1"/>
          </p:cNvSpPr>
          <p:nvPr/>
        </p:nvSpPr>
        <p:spPr bwMode="auto">
          <a:xfrm>
            <a:off x="827088" y="5243513"/>
            <a:ext cx="4249737" cy="892552"/>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sz="1400" dirty="0" smtClean="0"/>
              <a:t>光</a:t>
            </a:r>
            <a:r>
              <a:rPr lang="zh-CN" altLang="en-US" sz="1400" dirty="0"/>
              <a:t>电直读光谱仪</a:t>
            </a:r>
          </a:p>
          <a:p>
            <a:r>
              <a:rPr lang="en-US" altLang="zh-CN" sz="1200" dirty="0">
                <a:solidFill>
                  <a:srgbClr val="EA34A0"/>
                </a:solidFill>
                <a:latin typeface="Verdana" pitchFamily="34" charset="0"/>
              </a:rPr>
              <a:t>photoelectric direct </a:t>
            </a:r>
            <a:r>
              <a:rPr lang="en-US" altLang="zh-CN" sz="1200" dirty="0" smtClean="0">
                <a:solidFill>
                  <a:srgbClr val="EA34A0"/>
                </a:solidFill>
                <a:latin typeface="Verdana" pitchFamily="34" charset="0"/>
              </a:rPr>
              <a:t>reading</a:t>
            </a:r>
            <a:endParaRPr lang="en-US" altLang="zh-CN" sz="1200" dirty="0">
              <a:solidFill>
                <a:srgbClr val="EA34A0"/>
              </a:solidFill>
              <a:latin typeface="Verdana" pitchFamily="34" charset="0"/>
            </a:endParaRPr>
          </a:p>
          <a:p>
            <a:r>
              <a:rPr lang="zh-CN" altLang="en-US" sz="1400" dirty="0" smtClean="0"/>
              <a:t>对</a:t>
            </a:r>
            <a:r>
              <a:rPr lang="en-US" altLang="zh-CN" sz="1400" dirty="0" smtClean="0"/>
              <a:t>18</a:t>
            </a:r>
            <a:r>
              <a:rPr lang="zh-CN" altLang="en-US" sz="1400" dirty="0" smtClean="0"/>
              <a:t>种</a:t>
            </a:r>
            <a:r>
              <a:rPr lang="zh-CN" altLang="en-US" sz="1400" dirty="0"/>
              <a:t>元素进行准确分析</a:t>
            </a:r>
          </a:p>
          <a:p>
            <a:r>
              <a:rPr lang="en-US" altLang="zh-CN" sz="1200" dirty="0">
                <a:solidFill>
                  <a:srgbClr val="EA34A0"/>
                </a:solidFill>
                <a:latin typeface="Verdana" pitchFamily="34" charset="0"/>
              </a:rPr>
              <a:t>Can accurately analyze </a:t>
            </a:r>
            <a:r>
              <a:rPr lang="en-US" altLang="zh-CN" sz="1200" dirty="0" smtClean="0">
                <a:solidFill>
                  <a:srgbClr val="EA34A0"/>
                </a:solidFill>
                <a:latin typeface="Verdana" pitchFamily="34" charset="0"/>
              </a:rPr>
              <a:t>18 </a:t>
            </a:r>
            <a:r>
              <a:rPr lang="en-US" altLang="zh-CN" sz="1200" dirty="0">
                <a:solidFill>
                  <a:srgbClr val="EA34A0"/>
                </a:solidFill>
                <a:latin typeface="Verdana" pitchFamily="34" charset="0"/>
              </a:rPr>
              <a:t>kinds of elements</a:t>
            </a:r>
          </a:p>
        </p:txBody>
      </p:sp>
      <p:pic>
        <p:nvPicPr>
          <p:cNvPr id="19" name="Picture 28" descr="DSC04249"/>
          <p:cNvPicPr preferRelativeResize="0">
            <a:picLocks noChangeArrowheads="1"/>
          </p:cNvPicPr>
          <p:nvPr/>
        </p:nvPicPr>
        <p:blipFill>
          <a:blip r:embed="rId7" cstate="print"/>
          <a:srcRect/>
          <a:stretch>
            <a:fillRect/>
          </a:stretch>
        </p:blipFill>
        <p:spPr bwMode="auto">
          <a:xfrm>
            <a:off x="5681663" y="4214817"/>
            <a:ext cx="2676551" cy="1784345"/>
          </a:xfrm>
          <a:prstGeom prst="rect">
            <a:avLst/>
          </a:prstGeom>
          <a:noFill/>
        </p:spPr>
      </p:pic>
      <p:pic>
        <p:nvPicPr>
          <p:cNvPr id="21" name="Picture 32" descr="DSC00063"/>
          <p:cNvPicPr>
            <a:picLocks noChangeAspect="1" noChangeArrowheads="1"/>
          </p:cNvPicPr>
          <p:nvPr/>
        </p:nvPicPr>
        <p:blipFill>
          <a:blip r:embed="rId8" cstate="print"/>
          <a:stretch>
            <a:fillRect/>
          </a:stretch>
        </p:blipFill>
        <p:spPr bwMode="auto">
          <a:xfrm>
            <a:off x="1033992" y="2565400"/>
            <a:ext cx="3259666" cy="2444750"/>
          </a:xfrm>
          <a:prstGeom prst="rect">
            <a:avLst/>
          </a:prstGeom>
          <a:noFill/>
        </p:spPr>
      </p:pic>
      <p:pic>
        <p:nvPicPr>
          <p:cNvPr id="23" name="Picture 33" descr="DSC00105"/>
          <p:cNvPicPr>
            <a:picLocks noChangeAspect="1" noChangeArrowheads="1"/>
          </p:cNvPicPr>
          <p:nvPr/>
        </p:nvPicPr>
        <p:blipFill>
          <a:blip r:embed="rId9" cstate="print"/>
          <a:srcRect/>
          <a:stretch>
            <a:fillRect/>
          </a:stretch>
        </p:blipFill>
        <p:spPr bwMode="auto">
          <a:xfrm>
            <a:off x="5681663" y="1935972"/>
            <a:ext cx="2533675" cy="1686703"/>
          </a:xfrm>
          <a:prstGeom prst="rect">
            <a:avLst/>
          </a:prstGeom>
          <a:noFill/>
        </p:spPr>
      </p:pic>
      <p:sp>
        <p:nvSpPr>
          <p:cNvPr id="24" name="矩形 23"/>
          <p:cNvSpPr/>
          <p:nvPr/>
        </p:nvSpPr>
        <p:spPr>
          <a:xfrm>
            <a:off x="0" y="0"/>
            <a:ext cx="9144000" cy="800219"/>
          </a:xfrm>
          <a:prstGeom prst="rect">
            <a:avLst/>
          </a:prstGeom>
        </p:spPr>
        <p:txBody>
          <a:bodyPr wrap="square">
            <a:spAutoFit/>
          </a:bodyPr>
          <a:lstStyle/>
          <a:p>
            <a:pPr lvl="0" algn="ctr">
              <a:spcBef>
                <a:spcPct val="0"/>
              </a:spcBef>
              <a:defRPr/>
            </a:pPr>
            <a:r>
              <a:rPr lang="zh-CN" altLang="en-US" sz="2800" b="1" dirty="0" smtClean="0">
                <a:solidFill>
                  <a:schemeClr val="bg1"/>
                </a:solidFill>
                <a:latin typeface="微软雅黑" pitchFamily="34" charset="-122"/>
                <a:ea typeface="微软雅黑" pitchFamily="34" charset="-122"/>
              </a:rPr>
              <a:t>检验设备</a:t>
            </a:r>
            <a:r>
              <a:rPr lang="zh-CN" altLang="en-US" sz="800" dirty="0" smtClean="0">
                <a:solidFill>
                  <a:srgbClr val="FCFCBA"/>
                </a:solidFill>
                <a:ea typeface="宋体" charset="-122"/>
              </a:rPr>
              <a:t/>
            </a:r>
            <a:br>
              <a:rPr lang="zh-CN" altLang="en-US" sz="800" dirty="0" smtClean="0">
                <a:solidFill>
                  <a:srgbClr val="FCFCBA"/>
                </a:solidFill>
                <a:ea typeface="宋体" charset="-122"/>
              </a:rPr>
            </a:br>
            <a:r>
              <a:rPr lang="en-US" altLang="zh-CN" dirty="0" smtClean="0">
                <a:solidFill>
                  <a:schemeClr val="bg1"/>
                </a:solidFill>
                <a:latin typeface="Verdana" pitchFamily="34" charset="0"/>
                <a:ea typeface="Verdana" pitchFamily="34" charset="0"/>
                <a:cs typeface="Verdana" pitchFamily="34" charset="0"/>
              </a:rPr>
              <a:t>Inspection Equipment</a:t>
            </a:r>
            <a:endParaRPr lang="zh-CN" altLang="en-US" dirty="0" smtClean="0">
              <a:solidFill>
                <a:schemeClr val="bg1"/>
              </a:solidFill>
              <a:latin typeface="Verdana" pitchFamily="34" charset="0"/>
              <a:ea typeface="宋体" charset="-122"/>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642918"/>
            <a:ext cx="1428728" cy="1087027"/>
          </a:xfrm>
          <a:prstGeom prst="rect">
            <a:avLst/>
          </a:prstGeom>
          <a:noFill/>
        </p:spPr>
      </p:pic>
      <p:sp>
        <p:nvSpPr>
          <p:cNvPr id="7" name="标题 6"/>
          <p:cNvSpPr>
            <a:spLocks noGrp="1"/>
          </p:cNvSpPr>
          <p:nvPr>
            <p:ph type="title"/>
          </p:nvPr>
        </p:nvSpPr>
        <p:spPr>
          <a:xfrm>
            <a:off x="0" y="0"/>
            <a:ext cx="9144000" cy="642918"/>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fontScale="90000"/>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txBox="1">
            <a:spLocks noChangeArrowheads="1"/>
          </p:cNvSpPr>
          <p:nvPr/>
        </p:nvSpPr>
        <p:spPr>
          <a:xfrm>
            <a:off x="0" y="0"/>
            <a:ext cx="9144000" cy="6096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112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j-cs"/>
              </a:rPr>
              <a:t>检验设备</a:t>
            </a:r>
            <a:r>
              <a:rPr kumimoji="0" lang="zh-CN" altLang="en-US" sz="3200" b="0" i="0" u="none" strike="noStrike" kern="1200" cap="none" spc="0" normalizeH="0" baseline="0" noProof="0" dirty="0" smtClean="0">
                <a:ln>
                  <a:noFill/>
                </a:ln>
                <a:solidFill>
                  <a:srgbClr val="FCFCBA"/>
                </a:solidFill>
                <a:effectLst/>
                <a:uLnTx/>
                <a:uFillTx/>
                <a:latin typeface="+mj-lt"/>
                <a:ea typeface="宋体" charset="-122"/>
                <a:cs typeface="+mj-cs"/>
              </a:rPr>
              <a:t/>
            </a:r>
            <a:br>
              <a:rPr kumimoji="0" lang="zh-CN" altLang="en-US" sz="3200" b="0" i="0" u="none" strike="noStrike" kern="1200" cap="none" spc="0" normalizeH="0" baseline="0" noProof="0" dirty="0" smtClean="0">
                <a:ln>
                  <a:noFill/>
                </a:ln>
                <a:solidFill>
                  <a:srgbClr val="FCFCBA"/>
                </a:solidFill>
                <a:effectLst/>
                <a:uLnTx/>
                <a:uFillTx/>
                <a:latin typeface="+mj-lt"/>
                <a:ea typeface="宋体" charset="-122"/>
                <a:cs typeface="+mj-cs"/>
              </a:rPr>
            </a:br>
            <a:r>
              <a:rPr kumimoji="0" lang="en-US" altLang="zh-CN" sz="7200" b="0"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Inspection Equipment</a:t>
            </a:r>
            <a:endParaRPr kumimoji="0" lang="zh-CN" altLang="en-US" sz="7200" b="0" i="0" u="none" strike="noStrike" kern="1200" cap="none" spc="0" normalizeH="0" baseline="0" noProof="0" dirty="0" smtClean="0">
              <a:ln>
                <a:noFill/>
              </a:ln>
              <a:solidFill>
                <a:schemeClr val="bg1"/>
              </a:solidFill>
              <a:effectLst/>
              <a:uLnTx/>
              <a:uFillTx/>
              <a:latin typeface="Verdana" pitchFamily="34" charset="0"/>
              <a:ea typeface="宋体" charset="-122"/>
              <a:cs typeface="Verdana" pitchFamily="34" charset="0"/>
            </a:endParaRPr>
          </a:p>
        </p:txBody>
      </p:sp>
      <p:sp>
        <p:nvSpPr>
          <p:cNvPr id="9" name="Text Box 4"/>
          <p:cNvSpPr txBox="1">
            <a:spLocks noChangeArrowheads="1"/>
          </p:cNvSpPr>
          <p:nvPr/>
        </p:nvSpPr>
        <p:spPr bwMode="auto">
          <a:xfrm>
            <a:off x="241300" y="1333500"/>
            <a:ext cx="5194300" cy="457200"/>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a:t>砂实验设备</a:t>
            </a:r>
            <a:r>
              <a:rPr lang="en-US" altLang="zh-CN" sz="1800">
                <a:solidFill>
                  <a:srgbClr val="EA34A0"/>
                </a:solidFill>
                <a:latin typeface="Verdana" pitchFamily="34" charset="0"/>
              </a:rPr>
              <a:t>Sand Experimental Equipment</a:t>
            </a:r>
          </a:p>
        </p:txBody>
      </p:sp>
      <p:sp>
        <p:nvSpPr>
          <p:cNvPr id="10" name="Text Box 5"/>
          <p:cNvSpPr txBox="1">
            <a:spLocks noChangeArrowheads="1"/>
          </p:cNvSpPr>
          <p:nvPr/>
        </p:nvSpPr>
        <p:spPr bwMode="auto">
          <a:xfrm>
            <a:off x="684213" y="1892300"/>
            <a:ext cx="4614862" cy="457200"/>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sz="2000" b="1">
                <a:solidFill>
                  <a:schemeClr val="tx2"/>
                </a:solidFill>
              </a:rPr>
              <a:t>砂实验中心</a:t>
            </a:r>
            <a:r>
              <a:rPr lang="zh-CN" altLang="en-US" b="1">
                <a:solidFill>
                  <a:schemeClr val="tx2"/>
                </a:solidFill>
              </a:rPr>
              <a:t> </a:t>
            </a:r>
            <a:r>
              <a:rPr lang="en-US" altLang="zh-CN" sz="1600">
                <a:solidFill>
                  <a:srgbClr val="EA34A0"/>
                </a:solidFill>
                <a:latin typeface="Verdana" pitchFamily="34" charset="0"/>
              </a:rPr>
              <a:t>Sand Experimental Center</a:t>
            </a:r>
            <a:endParaRPr lang="zh-CN" altLang="en-US" sz="1600">
              <a:solidFill>
                <a:srgbClr val="EA34A0"/>
              </a:solidFill>
              <a:latin typeface="Verdana" pitchFamily="34" charset="0"/>
            </a:endParaRPr>
          </a:p>
        </p:txBody>
      </p:sp>
      <p:pic>
        <p:nvPicPr>
          <p:cNvPr id="13" name="图片 4" descr="H:\照片1\实验室\IMG_1400.JPG"/>
          <p:cNvPicPr preferRelativeResize="0">
            <a:picLocks noChangeArrowheads="1"/>
          </p:cNvPicPr>
          <p:nvPr/>
        </p:nvPicPr>
        <p:blipFill>
          <a:blip r:embed="rId7" cstate="print"/>
          <a:stretch>
            <a:fillRect/>
          </a:stretch>
        </p:blipFill>
        <p:spPr bwMode="auto">
          <a:xfrm>
            <a:off x="605897" y="2493963"/>
            <a:ext cx="3541182" cy="2655887"/>
          </a:xfrm>
          <a:prstGeom prst="rect">
            <a:avLst/>
          </a:prstGeom>
          <a:noFill/>
          <a:ln w="9525">
            <a:noFill/>
            <a:miter lim="800000"/>
            <a:headEnd/>
            <a:tailEnd/>
          </a:ln>
        </p:spPr>
      </p:pic>
      <p:pic>
        <p:nvPicPr>
          <p:cNvPr id="15" name="图片 8" descr="F:\照片1\实验室\IMG_1399.JPG"/>
          <p:cNvPicPr preferRelativeResize="0">
            <a:picLocks noChangeArrowheads="1"/>
          </p:cNvPicPr>
          <p:nvPr/>
        </p:nvPicPr>
        <p:blipFill>
          <a:blip r:embed="rId8" cstate="print"/>
          <a:srcRect/>
          <a:stretch>
            <a:fillRect/>
          </a:stretch>
        </p:blipFill>
        <p:spPr bwMode="auto">
          <a:xfrm>
            <a:off x="5357818" y="4071942"/>
            <a:ext cx="2238372" cy="1563685"/>
          </a:xfrm>
          <a:prstGeom prst="rect">
            <a:avLst/>
          </a:prstGeom>
          <a:noFill/>
          <a:ln w="9525">
            <a:noFill/>
            <a:miter lim="800000"/>
            <a:headEnd/>
            <a:tailEnd/>
          </a:ln>
        </p:spPr>
      </p:pic>
      <p:sp>
        <p:nvSpPr>
          <p:cNvPr id="16" name="Text Box 12"/>
          <p:cNvSpPr txBox="1">
            <a:spLocks noChangeArrowheads="1"/>
          </p:cNvSpPr>
          <p:nvPr/>
        </p:nvSpPr>
        <p:spPr bwMode="auto">
          <a:xfrm>
            <a:off x="539750" y="5133975"/>
            <a:ext cx="4465638" cy="1247775"/>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sz="1400"/>
              <a:t>砂实验室拥有对所有造型材料进行性能检测的实验仪器</a:t>
            </a:r>
          </a:p>
          <a:p>
            <a:r>
              <a:rPr lang="en-US" altLang="zh-CN" sz="1200">
                <a:solidFill>
                  <a:srgbClr val="EA34A0"/>
                </a:solidFill>
                <a:latin typeface="Verdana" pitchFamily="34" charset="0"/>
              </a:rPr>
              <a:t>Sad lab has all the experimental equipments to test every molding material’s property. </a:t>
            </a:r>
          </a:p>
          <a:p>
            <a:r>
              <a:rPr lang="zh-CN" altLang="en-US" sz="1400"/>
              <a:t>检测型砂水分、含泥量、</a:t>
            </a:r>
            <a:r>
              <a:rPr lang="en-US" altLang="zh-CN" sz="1400"/>
              <a:t>CB</a:t>
            </a:r>
            <a:r>
              <a:rPr lang="zh-CN" altLang="en-US" sz="1400"/>
              <a:t>值等</a:t>
            </a:r>
          </a:p>
          <a:p>
            <a:r>
              <a:rPr lang="en-US" altLang="zh-CN" sz="1200">
                <a:solidFill>
                  <a:srgbClr val="EA34A0"/>
                </a:solidFill>
                <a:latin typeface="Verdana" pitchFamily="34" charset="0"/>
              </a:rPr>
              <a:t>Molding sad’s moisture content, clay content , CB value can be tested.</a:t>
            </a:r>
            <a:endParaRPr lang="zh-CN" altLang="en-US" sz="1200">
              <a:solidFill>
                <a:srgbClr val="EA34A0"/>
              </a:solidFill>
              <a:latin typeface="Verdana" pitchFamily="34" charset="0"/>
            </a:endParaRPr>
          </a:p>
        </p:txBody>
      </p:sp>
      <p:sp>
        <p:nvSpPr>
          <p:cNvPr id="21" name="Text Box 26"/>
          <p:cNvSpPr txBox="1">
            <a:spLocks noChangeArrowheads="1"/>
          </p:cNvSpPr>
          <p:nvPr/>
        </p:nvSpPr>
        <p:spPr bwMode="auto">
          <a:xfrm>
            <a:off x="5214942" y="3571876"/>
            <a:ext cx="2592387" cy="517525"/>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sz="1400" dirty="0">
                <a:solidFill>
                  <a:schemeClr val="accent1"/>
                </a:solidFill>
                <a:latin typeface="黑体" pitchFamily="2" charset="-122"/>
                <a:ea typeface="黑体" pitchFamily="2" charset="-122"/>
              </a:rPr>
              <a:t>洗砂机</a:t>
            </a:r>
            <a:br>
              <a:rPr lang="zh-CN" altLang="en-US" sz="1400" dirty="0">
                <a:solidFill>
                  <a:schemeClr val="accent1"/>
                </a:solidFill>
                <a:latin typeface="黑体" pitchFamily="2" charset="-122"/>
                <a:ea typeface="黑体" pitchFamily="2" charset="-122"/>
              </a:rPr>
            </a:br>
            <a:r>
              <a:rPr lang="en-US" altLang="zh-CN" sz="1400" dirty="0">
                <a:solidFill>
                  <a:srgbClr val="EA34A0"/>
                </a:solidFill>
                <a:latin typeface="Verdana" pitchFamily="34" charset="0"/>
              </a:rPr>
              <a:t>Sand washer</a:t>
            </a:r>
            <a:endParaRPr lang="zh-CN" altLang="en-US" sz="1400" dirty="0">
              <a:solidFill>
                <a:srgbClr val="EA34A0"/>
              </a:solidFill>
              <a:latin typeface="Verdana" pitchFamily="34" charset="0"/>
              <a:ea typeface="黑体" pitchFamily="2" charset="-122"/>
            </a:endParaRPr>
          </a:p>
        </p:txBody>
      </p:sp>
      <p:sp>
        <p:nvSpPr>
          <p:cNvPr id="23" name="Text Box 27"/>
          <p:cNvSpPr txBox="1">
            <a:spLocks noChangeArrowheads="1"/>
          </p:cNvSpPr>
          <p:nvPr/>
        </p:nvSpPr>
        <p:spPr bwMode="auto">
          <a:xfrm>
            <a:off x="5357818" y="5715016"/>
            <a:ext cx="1714500" cy="517525"/>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sz="1400" dirty="0">
                <a:solidFill>
                  <a:schemeClr val="accent1"/>
                </a:solidFill>
                <a:ea typeface="黑体" pitchFamily="2" charset="-122"/>
              </a:rPr>
              <a:t>粒度检测</a:t>
            </a:r>
          </a:p>
          <a:p>
            <a:r>
              <a:rPr lang="en-US" altLang="zh-CN" sz="1400" dirty="0">
                <a:solidFill>
                  <a:srgbClr val="EA34A0"/>
                </a:solidFill>
                <a:latin typeface="Verdana" pitchFamily="34" charset="0"/>
              </a:rPr>
              <a:t>Particle Size Test</a:t>
            </a:r>
            <a:endParaRPr lang="zh-CN" altLang="en-US" sz="1400" dirty="0">
              <a:solidFill>
                <a:srgbClr val="EA34A0"/>
              </a:solidFill>
              <a:latin typeface="Verdana" pitchFamily="34" charset="0"/>
            </a:endParaRPr>
          </a:p>
        </p:txBody>
      </p:sp>
      <p:pic>
        <p:nvPicPr>
          <p:cNvPr id="24" name="图片 6" descr="H:\照片1\实验室\IMG_1402.JPG"/>
          <p:cNvPicPr preferRelativeResize="0">
            <a:picLocks noChangeArrowheads="1"/>
          </p:cNvPicPr>
          <p:nvPr/>
        </p:nvPicPr>
        <p:blipFill>
          <a:blip r:embed="rId9" cstate="print"/>
          <a:srcRect/>
          <a:stretch>
            <a:fillRect/>
          </a:stretch>
        </p:blipFill>
        <p:spPr bwMode="auto">
          <a:xfrm>
            <a:off x="5286380" y="1928802"/>
            <a:ext cx="2419374" cy="165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928670"/>
            <a:ext cx="1428728" cy="1087027"/>
          </a:xfrm>
          <a:prstGeom prst="rect">
            <a:avLst/>
          </a:prstGeom>
          <a:noFill/>
        </p:spPr>
      </p:pic>
      <p:sp>
        <p:nvSpPr>
          <p:cNvPr id="7" name="标题 6"/>
          <p:cNvSpPr>
            <a:spLocks noGrp="1"/>
          </p:cNvSpPr>
          <p:nvPr>
            <p:ph type="title"/>
          </p:nvPr>
        </p:nvSpPr>
        <p:spPr>
          <a:xfrm>
            <a:off x="0" y="0"/>
            <a:ext cx="9144000" cy="866780"/>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4"/>
          <p:cNvSpPr txBox="1">
            <a:spLocks noChangeArrowheads="1"/>
          </p:cNvSpPr>
          <p:nvPr/>
        </p:nvSpPr>
        <p:spPr bwMode="auto">
          <a:xfrm>
            <a:off x="179388" y="1333500"/>
            <a:ext cx="4608512" cy="457200"/>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a:t>砂处理设备 </a:t>
            </a:r>
            <a:r>
              <a:rPr lang="en-US" altLang="zh-CN" sz="1800">
                <a:solidFill>
                  <a:srgbClr val="EA34A0"/>
                </a:solidFill>
              </a:rPr>
              <a:t>Sand Treatment Equipment</a:t>
            </a:r>
          </a:p>
        </p:txBody>
      </p:sp>
      <p:pic>
        <p:nvPicPr>
          <p:cNvPr id="9" name="图片 10" descr="H:\新建文件夹\P1020900.JPG"/>
          <p:cNvPicPr preferRelativeResize="0">
            <a:picLocks noChangeArrowheads="1"/>
          </p:cNvPicPr>
          <p:nvPr/>
        </p:nvPicPr>
        <p:blipFill>
          <a:blip r:embed="rId7" cstate="print"/>
          <a:stretch>
            <a:fillRect/>
          </a:stretch>
        </p:blipFill>
        <p:spPr bwMode="auto">
          <a:xfrm>
            <a:off x="606494" y="2500313"/>
            <a:ext cx="3973374" cy="2655887"/>
          </a:xfrm>
          <a:prstGeom prst="rect">
            <a:avLst/>
          </a:prstGeom>
          <a:noFill/>
          <a:ln w="9525">
            <a:noFill/>
            <a:miter lim="800000"/>
            <a:headEnd/>
            <a:tailEnd/>
          </a:ln>
        </p:spPr>
      </p:pic>
      <p:sp>
        <p:nvSpPr>
          <p:cNvPr id="12" name="Text Box 7"/>
          <p:cNvSpPr txBox="1">
            <a:spLocks noChangeArrowheads="1"/>
          </p:cNvSpPr>
          <p:nvPr/>
        </p:nvSpPr>
        <p:spPr bwMode="auto">
          <a:xfrm>
            <a:off x="684213" y="1773238"/>
            <a:ext cx="4705350" cy="584775"/>
          </a:xfrm>
          <a:prstGeom prst="rect">
            <a:avLst/>
          </a:prstGeom>
          <a:noFill/>
          <a:ln w="9525">
            <a:noFill/>
            <a:miter lim="800000"/>
            <a:headEnd/>
            <a:tailEnd/>
          </a:ln>
          <a:effectLst>
            <a:prstShdw prst="shdw12">
              <a:schemeClr val="bg2">
                <a:alpha val="50000"/>
              </a:schemeClr>
            </a:prstShdw>
          </a:effectLst>
        </p:spPr>
        <p:txBody>
          <a:bodyPr>
            <a:spAutoFit/>
          </a:bodyPr>
          <a:lstStyle/>
          <a:p>
            <a:r>
              <a:rPr kumimoji="0" lang="zh-CN" altLang="en-US" b="1" dirty="0" smtClean="0">
                <a:solidFill>
                  <a:srgbClr val="1664AC"/>
                </a:solidFill>
              </a:rPr>
              <a:t>砂</a:t>
            </a:r>
            <a:r>
              <a:rPr kumimoji="0" lang="zh-CN" altLang="en-US" b="1" dirty="0">
                <a:solidFill>
                  <a:srgbClr val="1664AC"/>
                </a:solidFill>
              </a:rPr>
              <a:t>处理系统</a:t>
            </a:r>
          </a:p>
          <a:p>
            <a:r>
              <a:rPr kumimoji="0" lang="en-US" altLang="zh-CN" sz="1400" b="1" dirty="0" smtClean="0">
                <a:solidFill>
                  <a:srgbClr val="EA34A0"/>
                </a:solidFill>
                <a:latin typeface="Verdana" pitchFamily="34" charset="0"/>
              </a:rPr>
              <a:t>Sand </a:t>
            </a:r>
            <a:r>
              <a:rPr kumimoji="0" lang="en-US" altLang="zh-CN" sz="1400" b="1" dirty="0">
                <a:solidFill>
                  <a:srgbClr val="EA34A0"/>
                </a:solidFill>
                <a:latin typeface="Verdana" pitchFamily="34" charset="0"/>
              </a:rPr>
              <a:t>Treatment System</a:t>
            </a:r>
          </a:p>
        </p:txBody>
      </p:sp>
      <p:pic>
        <p:nvPicPr>
          <p:cNvPr id="13" name="图片 13" descr="H:\新建文件夹\P1020908.JPG"/>
          <p:cNvPicPr preferRelativeResize="0">
            <a:picLocks noChangeArrowheads="1"/>
          </p:cNvPicPr>
          <p:nvPr/>
        </p:nvPicPr>
        <p:blipFill>
          <a:blip r:embed="rId8" cstate="print"/>
          <a:stretch>
            <a:fillRect/>
          </a:stretch>
        </p:blipFill>
        <p:spPr bwMode="auto">
          <a:xfrm>
            <a:off x="5500694" y="2500306"/>
            <a:ext cx="2786082" cy="2214578"/>
          </a:xfrm>
          <a:prstGeom prst="rect">
            <a:avLst/>
          </a:prstGeom>
          <a:noFill/>
          <a:ln w="9525">
            <a:noFill/>
            <a:miter lim="800000"/>
            <a:headEnd/>
            <a:tailEnd/>
          </a:ln>
        </p:spPr>
      </p:pic>
      <p:sp>
        <p:nvSpPr>
          <p:cNvPr id="19" name="Text Box 30"/>
          <p:cNvSpPr txBox="1">
            <a:spLocks noChangeArrowheads="1"/>
          </p:cNvSpPr>
          <p:nvPr/>
        </p:nvSpPr>
        <p:spPr bwMode="auto">
          <a:xfrm>
            <a:off x="539750" y="5197475"/>
            <a:ext cx="4270375" cy="646331"/>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dirty="0"/>
              <a:t>砂处理系</a:t>
            </a:r>
            <a:r>
              <a:rPr lang="zh-CN" altLang="en-US" dirty="0" smtClean="0"/>
              <a:t>统</a:t>
            </a:r>
            <a:r>
              <a:rPr lang="en-US" altLang="zh-CN" dirty="0" smtClean="0"/>
              <a:t>120</a:t>
            </a:r>
            <a:r>
              <a:rPr lang="zh-CN" altLang="en-US" dirty="0"/>
              <a:t>吨</a:t>
            </a:r>
            <a:r>
              <a:rPr lang="en-US" altLang="zh-CN" dirty="0"/>
              <a:t>/</a:t>
            </a:r>
            <a:r>
              <a:rPr lang="zh-CN" altLang="en-US" dirty="0"/>
              <a:t>小</a:t>
            </a:r>
            <a:r>
              <a:rPr lang="zh-CN" altLang="en-US" dirty="0" smtClean="0"/>
              <a:t>时。</a:t>
            </a:r>
            <a:endParaRPr lang="en-US" altLang="zh-CN" dirty="0" smtClean="0"/>
          </a:p>
          <a:p>
            <a:pPr algn="dist"/>
            <a:r>
              <a:rPr lang="en-US" altLang="zh-CN" dirty="0" smtClean="0">
                <a:solidFill>
                  <a:srgbClr val="EA34A0"/>
                </a:solidFill>
              </a:rPr>
              <a:t>Sand </a:t>
            </a:r>
            <a:r>
              <a:rPr lang="en-US" altLang="zh-CN" dirty="0">
                <a:solidFill>
                  <a:srgbClr val="EA34A0"/>
                </a:solidFill>
              </a:rPr>
              <a:t>Treatment Systems </a:t>
            </a:r>
            <a:r>
              <a:rPr lang="en-US" altLang="zh-CN" dirty="0" smtClean="0">
                <a:solidFill>
                  <a:srgbClr val="EA34A0"/>
                </a:solidFill>
              </a:rPr>
              <a:t>is 120t/hr.</a:t>
            </a:r>
            <a:endParaRPr lang="en-US" altLang="zh-CN" dirty="0">
              <a:solidFill>
                <a:srgbClr val="EA34A0"/>
              </a:solidFill>
            </a:endParaRPr>
          </a:p>
        </p:txBody>
      </p:sp>
      <p:sp>
        <p:nvSpPr>
          <p:cNvPr id="20" name="Text Box 35"/>
          <p:cNvSpPr txBox="1">
            <a:spLocks noChangeArrowheads="1"/>
          </p:cNvSpPr>
          <p:nvPr/>
        </p:nvSpPr>
        <p:spPr bwMode="auto">
          <a:xfrm>
            <a:off x="5429256" y="5072074"/>
            <a:ext cx="2634567" cy="646331"/>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dirty="0" smtClean="0">
                <a:solidFill>
                  <a:schemeClr val="accent1"/>
                </a:solidFill>
                <a:latin typeface="黑体" pitchFamily="2" charset="-122"/>
                <a:ea typeface="黑体" pitchFamily="2" charset="-122"/>
              </a:rPr>
              <a:t>混</a:t>
            </a:r>
            <a:r>
              <a:rPr lang="zh-CN" altLang="en-US" dirty="0">
                <a:solidFill>
                  <a:schemeClr val="accent1"/>
                </a:solidFill>
                <a:latin typeface="黑体" pitchFamily="2" charset="-122"/>
                <a:ea typeface="黑体" pitchFamily="2" charset="-122"/>
              </a:rPr>
              <a:t>砂机控制系统</a:t>
            </a:r>
          </a:p>
          <a:p>
            <a:r>
              <a:rPr lang="en-US" altLang="zh-CN" dirty="0" smtClean="0">
                <a:solidFill>
                  <a:srgbClr val="EA34A0"/>
                </a:solidFill>
                <a:latin typeface="Verdana" pitchFamily="34" charset="0"/>
              </a:rPr>
              <a:t>Mixer </a:t>
            </a:r>
            <a:r>
              <a:rPr lang="en-US" altLang="zh-CN" dirty="0">
                <a:solidFill>
                  <a:srgbClr val="EA34A0"/>
                </a:solidFill>
                <a:latin typeface="Verdana" pitchFamily="34" charset="0"/>
              </a:rPr>
              <a:t>control system</a:t>
            </a:r>
            <a:endParaRPr lang="zh-CN" altLang="en-US" dirty="0">
              <a:solidFill>
                <a:srgbClr val="EA34A0"/>
              </a:solidFill>
              <a:latin typeface="Verdana" pitchFamily="34" charset="0"/>
            </a:endParaRPr>
          </a:p>
        </p:txBody>
      </p:sp>
      <p:sp>
        <p:nvSpPr>
          <p:cNvPr id="23" name="标题 3"/>
          <p:cNvSpPr>
            <a:spLocks/>
          </p:cNvSpPr>
          <p:nvPr/>
        </p:nvSpPr>
        <p:spPr bwMode="gray">
          <a:xfrm>
            <a:off x="0" y="-26988"/>
            <a:ext cx="9144000" cy="947738"/>
          </a:xfrm>
          <a:prstGeom prst="rect">
            <a:avLst/>
          </a:prstGeom>
          <a:noFill/>
          <a:ln w="9525">
            <a:noFill/>
            <a:miter lim="800000"/>
            <a:headEnd/>
            <a:tailEnd/>
          </a:ln>
        </p:spPr>
        <p:txBody>
          <a:bodyPr anchor="ctr"/>
          <a:lstStyle/>
          <a:p>
            <a:pPr algn="ctr" eaLnBrk="0" hangingPunct="0"/>
            <a:r>
              <a:rPr kumimoji="0" lang="zh-CN" altLang="en-US" sz="2800" b="1" dirty="0">
                <a:solidFill>
                  <a:srgbClr val="FCFCBA"/>
                </a:solidFill>
                <a:latin typeface="微软雅黑" pitchFamily="34" charset="-122"/>
                <a:ea typeface="微软雅黑" pitchFamily="34" charset="-122"/>
              </a:rPr>
              <a:t>铸造设备</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kumimoji="0" lang="en-US" altLang="zh-CN" b="1" dirty="0">
                <a:solidFill>
                  <a:schemeClr val="bg1"/>
                </a:solidFill>
                <a:latin typeface="Verdana" pitchFamily="34" charset="0"/>
                <a:ea typeface="黑体" pitchFamily="2" charset="-122"/>
              </a:rPr>
              <a:t>Foundry Equipment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928670"/>
            <a:ext cx="1428728" cy="1087027"/>
          </a:xfrm>
          <a:prstGeom prst="rect">
            <a:avLst/>
          </a:prstGeom>
          <a:noFill/>
        </p:spPr>
      </p:pic>
      <p:sp>
        <p:nvSpPr>
          <p:cNvPr id="7" name="标题 6"/>
          <p:cNvSpPr>
            <a:spLocks noGrp="1"/>
          </p:cNvSpPr>
          <p:nvPr>
            <p:ph type="title"/>
          </p:nvPr>
        </p:nvSpPr>
        <p:spPr>
          <a:xfrm>
            <a:off x="0" y="0"/>
            <a:ext cx="9144000" cy="866780"/>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标题 3"/>
          <p:cNvSpPr>
            <a:spLocks/>
          </p:cNvSpPr>
          <p:nvPr/>
        </p:nvSpPr>
        <p:spPr bwMode="gray">
          <a:xfrm>
            <a:off x="0" y="-26988"/>
            <a:ext cx="9144000" cy="947738"/>
          </a:xfrm>
          <a:prstGeom prst="rect">
            <a:avLst/>
          </a:prstGeom>
          <a:noFill/>
          <a:ln w="9525">
            <a:noFill/>
            <a:miter lim="800000"/>
            <a:headEnd/>
            <a:tailEnd/>
          </a:ln>
        </p:spPr>
        <p:txBody>
          <a:bodyPr anchor="ctr"/>
          <a:lstStyle/>
          <a:p>
            <a:pPr algn="ctr" eaLnBrk="0" hangingPunct="0"/>
            <a:r>
              <a:rPr lang="zh-CN" altLang="en-US" sz="2800" b="1" dirty="0" smtClean="0">
                <a:solidFill>
                  <a:schemeClr val="bg1"/>
                </a:solidFill>
                <a:latin typeface="黑体" pitchFamily="2" charset="-122"/>
                <a:ea typeface="黑体" pitchFamily="2" charset="-122"/>
              </a:rPr>
              <a:t>部分产品展示</a:t>
            </a:r>
            <a:r>
              <a:rPr kumimoji="0" lang="zh-CN" altLang="en-US" sz="2800" b="1" dirty="0">
                <a:solidFill>
                  <a:schemeClr val="bg1"/>
                </a:solidFill>
                <a:latin typeface="黑体" pitchFamily="2" charset="-122"/>
                <a:ea typeface="黑体" pitchFamily="2" charset="-122"/>
              </a:rPr>
              <a:t/>
            </a:r>
            <a:br>
              <a:rPr kumimoji="0" lang="zh-CN" altLang="en-US" sz="2800" b="1" dirty="0">
                <a:solidFill>
                  <a:schemeClr val="bg1"/>
                </a:solidFill>
                <a:latin typeface="黑体" pitchFamily="2" charset="-122"/>
                <a:ea typeface="黑体" pitchFamily="2" charset="-122"/>
              </a:rPr>
            </a:br>
            <a:r>
              <a:rPr lang="en-US" altLang="zh-CN" sz="2800" dirty="0" smtClean="0">
                <a:solidFill>
                  <a:schemeClr val="bg1"/>
                </a:solidFill>
              </a:rPr>
              <a:t> Product display</a:t>
            </a:r>
            <a:endParaRPr kumimoji="0" lang="en-US" altLang="zh-CN" b="1" dirty="0">
              <a:solidFill>
                <a:schemeClr val="bg1"/>
              </a:solidFill>
              <a:latin typeface="Verdana" pitchFamily="34" charset="0"/>
              <a:ea typeface="黑体" pitchFamily="2" charset="-122"/>
            </a:endParaRPr>
          </a:p>
        </p:txBody>
      </p:sp>
      <p:pic>
        <p:nvPicPr>
          <p:cNvPr id="14" name="图片 13" descr="IMG_4504.JPG"/>
          <p:cNvPicPr>
            <a:picLocks noChangeAspect="1"/>
          </p:cNvPicPr>
          <p:nvPr/>
        </p:nvPicPr>
        <p:blipFill>
          <a:blip r:embed="rId7" cstate="print"/>
          <a:stretch>
            <a:fillRect/>
          </a:stretch>
        </p:blipFill>
        <p:spPr>
          <a:xfrm>
            <a:off x="214282" y="1643050"/>
            <a:ext cx="4071966" cy="2714644"/>
          </a:xfrm>
          <a:prstGeom prst="rect">
            <a:avLst/>
          </a:prstGeom>
        </p:spPr>
      </p:pic>
      <p:pic>
        <p:nvPicPr>
          <p:cNvPr id="15" name="图片 14" descr="IMG_4506.JPG"/>
          <p:cNvPicPr>
            <a:picLocks noChangeAspect="1"/>
          </p:cNvPicPr>
          <p:nvPr/>
        </p:nvPicPr>
        <p:blipFill>
          <a:blip r:embed="rId8" cstate="print"/>
          <a:stretch>
            <a:fillRect/>
          </a:stretch>
        </p:blipFill>
        <p:spPr>
          <a:xfrm>
            <a:off x="4572000" y="3286124"/>
            <a:ext cx="4357686" cy="2905124"/>
          </a:xfrm>
          <a:prstGeom prst="rect">
            <a:avLst/>
          </a:prstGeom>
        </p:spPr>
      </p:pic>
      <p:sp>
        <p:nvSpPr>
          <p:cNvPr id="16" name="TextBox 15"/>
          <p:cNvSpPr txBox="1"/>
          <p:nvPr/>
        </p:nvSpPr>
        <p:spPr>
          <a:xfrm>
            <a:off x="428596" y="4643446"/>
            <a:ext cx="3500462" cy="738664"/>
          </a:xfrm>
          <a:prstGeom prst="rect">
            <a:avLst/>
          </a:prstGeom>
          <a:noFill/>
        </p:spPr>
        <p:txBody>
          <a:bodyPr wrap="square" rtlCol="0">
            <a:spAutoFit/>
          </a:bodyPr>
          <a:lstStyle/>
          <a:p>
            <a:r>
              <a:rPr lang="zh-CN" altLang="en-US" dirty="0" smtClean="0">
                <a:latin typeface="楷体" pitchFamily="49" charset="-122"/>
                <a:ea typeface="楷体" pitchFamily="49" charset="-122"/>
              </a:rPr>
              <a:t>   </a:t>
            </a:r>
            <a:r>
              <a:rPr lang="zh-CN" altLang="en-US" sz="2400" dirty="0" smtClean="0">
                <a:latin typeface="楷体" pitchFamily="49" charset="-122"/>
                <a:ea typeface="楷体" pitchFamily="49" charset="-122"/>
              </a:rPr>
              <a:t>电机法兰</a:t>
            </a:r>
            <a:endParaRPr lang="en-US" altLang="zh-CN" sz="2400" dirty="0" smtClean="0">
              <a:latin typeface="楷体" pitchFamily="49" charset="-122"/>
              <a:ea typeface="楷体" pitchFamily="49" charset="-122"/>
            </a:endParaRPr>
          </a:p>
          <a:p>
            <a:endParaRPr lang="zh-CN" altLang="en-US" dirty="0">
              <a:latin typeface="楷体" pitchFamily="49" charset="-122"/>
              <a:ea typeface="楷体" pitchFamily="49" charset="-122"/>
            </a:endParaRPr>
          </a:p>
        </p:txBody>
      </p:sp>
      <p:sp>
        <p:nvSpPr>
          <p:cNvPr id="18" name="流程图: 联系 17"/>
          <p:cNvSpPr/>
          <p:nvPr/>
        </p:nvSpPr>
        <p:spPr>
          <a:xfrm>
            <a:off x="500034" y="483204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1" name="TextBox 20"/>
          <p:cNvSpPr txBox="1"/>
          <p:nvPr/>
        </p:nvSpPr>
        <p:spPr>
          <a:xfrm>
            <a:off x="5000628" y="2357430"/>
            <a:ext cx="3500462" cy="830997"/>
          </a:xfrm>
          <a:prstGeom prst="rect">
            <a:avLst/>
          </a:prstGeom>
          <a:noFill/>
        </p:spPr>
        <p:txBody>
          <a:bodyPr wrap="square" rtlCol="0">
            <a:spAutoFit/>
          </a:bodyPr>
          <a:lstStyle/>
          <a:p>
            <a:r>
              <a:rPr lang="zh-CN" altLang="en-US" sz="2400" dirty="0" smtClean="0">
                <a:latin typeface="楷体" pitchFamily="49" charset="-122"/>
                <a:ea typeface="楷体" pitchFamily="49" charset="-122"/>
              </a:rPr>
              <a:t>   铁路配件</a:t>
            </a:r>
            <a:endParaRPr lang="en-US" altLang="zh-CN" sz="2400" dirty="0" smtClean="0">
              <a:latin typeface="楷体" pitchFamily="49" charset="-122"/>
              <a:ea typeface="楷体" pitchFamily="49" charset="-122"/>
            </a:endParaRPr>
          </a:p>
          <a:p>
            <a:endParaRPr lang="zh-CN" altLang="en-US" sz="2400" dirty="0">
              <a:latin typeface="楷体" pitchFamily="49" charset="-122"/>
              <a:ea typeface="楷体" pitchFamily="49" charset="-122"/>
            </a:endParaRPr>
          </a:p>
        </p:txBody>
      </p:sp>
      <p:sp>
        <p:nvSpPr>
          <p:cNvPr id="24" name="流程图: 联系 23"/>
          <p:cNvSpPr/>
          <p:nvPr/>
        </p:nvSpPr>
        <p:spPr>
          <a:xfrm>
            <a:off x="5143504" y="257174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928670"/>
            <a:ext cx="1428728" cy="1087027"/>
          </a:xfrm>
          <a:prstGeom prst="rect">
            <a:avLst/>
          </a:prstGeom>
          <a:noFill/>
        </p:spPr>
      </p:pic>
      <p:sp>
        <p:nvSpPr>
          <p:cNvPr id="7" name="标题 6"/>
          <p:cNvSpPr>
            <a:spLocks noGrp="1"/>
          </p:cNvSpPr>
          <p:nvPr>
            <p:ph type="title"/>
          </p:nvPr>
        </p:nvSpPr>
        <p:spPr>
          <a:xfrm>
            <a:off x="0" y="0"/>
            <a:ext cx="9144000" cy="866780"/>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标题 3"/>
          <p:cNvSpPr>
            <a:spLocks/>
          </p:cNvSpPr>
          <p:nvPr/>
        </p:nvSpPr>
        <p:spPr bwMode="gray">
          <a:xfrm>
            <a:off x="0" y="-26988"/>
            <a:ext cx="9144000" cy="947738"/>
          </a:xfrm>
          <a:prstGeom prst="rect">
            <a:avLst/>
          </a:prstGeom>
          <a:noFill/>
          <a:ln w="9525">
            <a:noFill/>
            <a:miter lim="800000"/>
            <a:headEnd/>
            <a:tailEnd/>
          </a:ln>
        </p:spPr>
        <p:txBody>
          <a:bodyPr anchor="ctr"/>
          <a:lstStyle/>
          <a:p>
            <a:pPr algn="ctr" eaLnBrk="0" hangingPunct="0"/>
            <a:r>
              <a:rPr lang="zh-CN" altLang="en-US" sz="2800" b="1" dirty="0" smtClean="0">
                <a:solidFill>
                  <a:schemeClr val="bg1"/>
                </a:solidFill>
                <a:latin typeface="黑体" pitchFamily="2" charset="-122"/>
                <a:ea typeface="黑体" pitchFamily="2" charset="-122"/>
              </a:rPr>
              <a:t>部分产品展示</a:t>
            </a:r>
            <a:r>
              <a:rPr kumimoji="0" lang="zh-CN" altLang="en-US" sz="2800" b="1" dirty="0">
                <a:solidFill>
                  <a:schemeClr val="bg1"/>
                </a:solidFill>
                <a:latin typeface="黑体" pitchFamily="2" charset="-122"/>
                <a:ea typeface="黑体" pitchFamily="2" charset="-122"/>
              </a:rPr>
              <a:t/>
            </a:r>
            <a:br>
              <a:rPr kumimoji="0" lang="zh-CN" altLang="en-US" sz="2800" b="1" dirty="0">
                <a:solidFill>
                  <a:schemeClr val="bg1"/>
                </a:solidFill>
                <a:latin typeface="黑体" pitchFamily="2" charset="-122"/>
                <a:ea typeface="黑体" pitchFamily="2" charset="-122"/>
              </a:rPr>
            </a:br>
            <a:r>
              <a:rPr lang="en-US" altLang="zh-CN" sz="2800" dirty="0" smtClean="0">
                <a:solidFill>
                  <a:schemeClr val="bg1"/>
                </a:solidFill>
              </a:rPr>
              <a:t> Product display</a:t>
            </a:r>
            <a:endParaRPr kumimoji="0" lang="en-US" altLang="zh-CN" b="1" dirty="0">
              <a:solidFill>
                <a:schemeClr val="bg1"/>
              </a:solidFill>
              <a:latin typeface="Verdana" pitchFamily="34" charset="0"/>
              <a:ea typeface="黑体" pitchFamily="2" charset="-122"/>
            </a:endParaRPr>
          </a:p>
        </p:txBody>
      </p:sp>
      <p:sp>
        <p:nvSpPr>
          <p:cNvPr id="16" name="TextBox 15"/>
          <p:cNvSpPr txBox="1"/>
          <p:nvPr/>
        </p:nvSpPr>
        <p:spPr>
          <a:xfrm>
            <a:off x="428596" y="4643446"/>
            <a:ext cx="3500462" cy="738664"/>
          </a:xfrm>
          <a:prstGeom prst="rect">
            <a:avLst/>
          </a:prstGeom>
          <a:noFill/>
        </p:spPr>
        <p:txBody>
          <a:bodyPr wrap="square" rtlCol="0">
            <a:spAutoFit/>
          </a:bodyPr>
          <a:lstStyle/>
          <a:p>
            <a:r>
              <a:rPr lang="zh-CN" altLang="en-US" dirty="0" smtClean="0">
                <a:latin typeface="楷体" pitchFamily="49" charset="-122"/>
                <a:ea typeface="楷体" pitchFamily="49" charset="-122"/>
              </a:rPr>
              <a:t>   </a:t>
            </a:r>
            <a:r>
              <a:rPr lang="zh-CN" altLang="en-US" sz="2400" dirty="0" smtClean="0">
                <a:latin typeface="楷体" pitchFamily="49" charset="-122"/>
                <a:ea typeface="楷体" pitchFamily="49" charset="-122"/>
              </a:rPr>
              <a:t>底座支架</a:t>
            </a:r>
            <a:endParaRPr lang="en-US" altLang="zh-CN" sz="2400" dirty="0" smtClean="0">
              <a:latin typeface="楷体" pitchFamily="49" charset="-122"/>
              <a:ea typeface="楷体" pitchFamily="49" charset="-122"/>
            </a:endParaRPr>
          </a:p>
          <a:p>
            <a:endParaRPr lang="zh-CN" altLang="en-US" dirty="0">
              <a:latin typeface="楷体" pitchFamily="49" charset="-122"/>
              <a:ea typeface="楷体" pitchFamily="49" charset="-122"/>
            </a:endParaRPr>
          </a:p>
        </p:txBody>
      </p:sp>
      <p:sp>
        <p:nvSpPr>
          <p:cNvPr id="18" name="流程图: 联系 17"/>
          <p:cNvSpPr/>
          <p:nvPr/>
        </p:nvSpPr>
        <p:spPr>
          <a:xfrm>
            <a:off x="500034" y="483204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1" name="TextBox 20"/>
          <p:cNvSpPr txBox="1"/>
          <p:nvPr/>
        </p:nvSpPr>
        <p:spPr>
          <a:xfrm>
            <a:off x="5000628" y="2357430"/>
            <a:ext cx="3500462" cy="830997"/>
          </a:xfrm>
          <a:prstGeom prst="rect">
            <a:avLst/>
          </a:prstGeom>
          <a:noFill/>
        </p:spPr>
        <p:txBody>
          <a:bodyPr wrap="square" rtlCol="0">
            <a:spAutoFit/>
          </a:bodyPr>
          <a:lstStyle/>
          <a:p>
            <a:r>
              <a:rPr lang="zh-CN" altLang="en-US" sz="2400" dirty="0" smtClean="0">
                <a:latin typeface="楷体" pitchFamily="49" charset="-122"/>
                <a:ea typeface="楷体" pitchFamily="49" charset="-122"/>
              </a:rPr>
              <a:t>   工程机械配件</a:t>
            </a:r>
            <a:endParaRPr lang="en-US" altLang="zh-CN" sz="2400" dirty="0" smtClean="0">
              <a:latin typeface="楷体" pitchFamily="49" charset="-122"/>
              <a:ea typeface="楷体" pitchFamily="49" charset="-122"/>
            </a:endParaRPr>
          </a:p>
          <a:p>
            <a:endParaRPr lang="zh-CN" altLang="en-US" sz="2400" dirty="0">
              <a:latin typeface="楷体" pitchFamily="49" charset="-122"/>
              <a:ea typeface="楷体" pitchFamily="49" charset="-122"/>
            </a:endParaRPr>
          </a:p>
        </p:txBody>
      </p:sp>
      <p:sp>
        <p:nvSpPr>
          <p:cNvPr id="24" name="流程图: 联系 23"/>
          <p:cNvSpPr/>
          <p:nvPr/>
        </p:nvSpPr>
        <p:spPr>
          <a:xfrm>
            <a:off x="5143504" y="257174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pic>
        <p:nvPicPr>
          <p:cNvPr id="13" name="图片 12" descr="IMG_4508.JPG"/>
          <p:cNvPicPr>
            <a:picLocks noChangeAspect="1"/>
          </p:cNvPicPr>
          <p:nvPr/>
        </p:nvPicPr>
        <p:blipFill>
          <a:blip r:embed="rId7" cstate="print"/>
          <a:stretch>
            <a:fillRect/>
          </a:stretch>
        </p:blipFill>
        <p:spPr>
          <a:xfrm>
            <a:off x="214281" y="1500174"/>
            <a:ext cx="4071965" cy="2714644"/>
          </a:xfrm>
          <a:prstGeom prst="rect">
            <a:avLst/>
          </a:prstGeom>
        </p:spPr>
      </p:pic>
      <p:pic>
        <p:nvPicPr>
          <p:cNvPr id="17" name="图片 16" descr="IMG_4498.JPG"/>
          <p:cNvPicPr>
            <a:picLocks noChangeAspect="1"/>
          </p:cNvPicPr>
          <p:nvPr/>
        </p:nvPicPr>
        <p:blipFill>
          <a:blip r:embed="rId8" cstate="print"/>
          <a:stretch>
            <a:fillRect/>
          </a:stretch>
        </p:blipFill>
        <p:spPr>
          <a:xfrm>
            <a:off x="5143504" y="3286124"/>
            <a:ext cx="3750495" cy="25003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928670"/>
            <a:ext cx="1428728" cy="1087027"/>
          </a:xfrm>
          <a:prstGeom prst="rect">
            <a:avLst/>
          </a:prstGeom>
          <a:noFill/>
        </p:spPr>
      </p:pic>
      <p:sp>
        <p:nvSpPr>
          <p:cNvPr id="7" name="标题 6"/>
          <p:cNvSpPr>
            <a:spLocks noGrp="1"/>
          </p:cNvSpPr>
          <p:nvPr>
            <p:ph type="title"/>
          </p:nvPr>
        </p:nvSpPr>
        <p:spPr>
          <a:xfrm>
            <a:off x="0" y="0"/>
            <a:ext cx="9144000" cy="866780"/>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标题 3"/>
          <p:cNvSpPr>
            <a:spLocks/>
          </p:cNvSpPr>
          <p:nvPr/>
        </p:nvSpPr>
        <p:spPr bwMode="gray">
          <a:xfrm>
            <a:off x="0" y="-26988"/>
            <a:ext cx="9144000" cy="947738"/>
          </a:xfrm>
          <a:prstGeom prst="rect">
            <a:avLst/>
          </a:prstGeom>
          <a:noFill/>
          <a:ln w="9525">
            <a:noFill/>
            <a:miter lim="800000"/>
            <a:headEnd/>
            <a:tailEnd/>
          </a:ln>
        </p:spPr>
        <p:txBody>
          <a:bodyPr anchor="ctr"/>
          <a:lstStyle/>
          <a:p>
            <a:pPr algn="ctr" eaLnBrk="0" hangingPunct="0"/>
            <a:r>
              <a:rPr lang="zh-CN" altLang="en-US" sz="2800" b="1" dirty="0" smtClean="0">
                <a:solidFill>
                  <a:schemeClr val="bg1"/>
                </a:solidFill>
                <a:latin typeface="黑体" pitchFamily="2" charset="-122"/>
                <a:ea typeface="黑体" pitchFamily="2" charset="-122"/>
              </a:rPr>
              <a:t>部分产品展示</a:t>
            </a:r>
            <a:r>
              <a:rPr kumimoji="0" lang="zh-CN" altLang="en-US" sz="2800" b="1" dirty="0">
                <a:solidFill>
                  <a:schemeClr val="bg1"/>
                </a:solidFill>
                <a:latin typeface="黑体" pitchFamily="2" charset="-122"/>
                <a:ea typeface="黑体" pitchFamily="2" charset="-122"/>
              </a:rPr>
              <a:t/>
            </a:r>
            <a:br>
              <a:rPr kumimoji="0" lang="zh-CN" altLang="en-US" sz="2800" b="1" dirty="0">
                <a:solidFill>
                  <a:schemeClr val="bg1"/>
                </a:solidFill>
                <a:latin typeface="黑体" pitchFamily="2" charset="-122"/>
                <a:ea typeface="黑体" pitchFamily="2" charset="-122"/>
              </a:rPr>
            </a:br>
            <a:r>
              <a:rPr lang="en-US" altLang="zh-CN" sz="2800" dirty="0" smtClean="0">
                <a:solidFill>
                  <a:schemeClr val="bg1"/>
                </a:solidFill>
              </a:rPr>
              <a:t> Product display</a:t>
            </a:r>
            <a:endParaRPr kumimoji="0" lang="en-US" altLang="zh-CN" b="1" dirty="0">
              <a:solidFill>
                <a:schemeClr val="bg1"/>
              </a:solidFill>
              <a:latin typeface="Verdana" pitchFamily="34" charset="0"/>
              <a:ea typeface="黑体" pitchFamily="2" charset="-122"/>
            </a:endParaRPr>
          </a:p>
        </p:txBody>
      </p:sp>
      <p:sp>
        <p:nvSpPr>
          <p:cNvPr id="16" name="TextBox 15"/>
          <p:cNvSpPr txBox="1"/>
          <p:nvPr/>
        </p:nvSpPr>
        <p:spPr>
          <a:xfrm>
            <a:off x="428596" y="4643446"/>
            <a:ext cx="3500462" cy="738664"/>
          </a:xfrm>
          <a:prstGeom prst="rect">
            <a:avLst/>
          </a:prstGeom>
          <a:noFill/>
        </p:spPr>
        <p:txBody>
          <a:bodyPr wrap="square" rtlCol="0">
            <a:spAutoFit/>
          </a:bodyPr>
          <a:lstStyle/>
          <a:p>
            <a:r>
              <a:rPr lang="zh-CN" altLang="en-US" dirty="0" smtClean="0">
                <a:latin typeface="楷体" pitchFamily="49" charset="-122"/>
                <a:ea typeface="楷体" pitchFamily="49" charset="-122"/>
              </a:rPr>
              <a:t>   </a:t>
            </a:r>
            <a:r>
              <a:rPr lang="zh-CN" altLang="en-US" sz="2400" dirty="0" smtClean="0">
                <a:latin typeface="楷体" pitchFamily="49" charset="-122"/>
                <a:ea typeface="楷体" pitchFamily="49" charset="-122"/>
              </a:rPr>
              <a:t>蝶阀</a:t>
            </a:r>
            <a:endParaRPr lang="en-US" altLang="zh-CN" sz="2400" dirty="0" smtClean="0">
              <a:latin typeface="楷体" pitchFamily="49" charset="-122"/>
              <a:ea typeface="楷体" pitchFamily="49" charset="-122"/>
            </a:endParaRPr>
          </a:p>
          <a:p>
            <a:endParaRPr lang="zh-CN" altLang="en-US" dirty="0">
              <a:latin typeface="楷体" pitchFamily="49" charset="-122"/>
              <a:ea typeface="楷体" pitchFamily="49" charset="-122"/>
            </a:endParaRPr>
          </a:p>
        </p:txBody>
      </p:sp>
      <p:sp>
        <p:nvSpPr>
          <p:cNvPr id="18" name="流程图: 联系 17"/>
          <p:cNvSpPr/>
          <p:nvPr/>
        </p:nvSpPr>
        <p:spPr>
          <a:xfrm>
            <a:off x="500034" y="483204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21" name="TextBox 20"/>
          <p:cNvSpPr txBox="1"/>
          <p:nvPr/>
        </p:nvSpPr>
        <p:spPr>
          <a:xfrm>
            <a:off x="5000628" y="2357430"/>
            <a:ext cx="3500462" cy="830997"/>
          </a:xfrm>
          <a:prstGeom prst="rect">
            <a:avLst/>
          </a:prstGeom>
          <a:noFill/>
        </p:spPr>
        <p:txBody>
          <a:bodyPr wrap="square" rtlCol="0">
            <a:spAutoFit/>
          </a:bodyPr>
          <a:lstStyle/>
          <a:p>
            <a:r>
              <a:rPr lang="zh-CN" altLang="en-US" sz="2400" dirty="0" smtClean="0">
                <a:latin typeface="楷体" pitchFamily="49" charset="-122"/>
                <a:ea typeface="楷体" pitchFamily="49" charset="-122"/>
              </a:rPr>
              <a:t>   汽车配件</a:t>
            </a:r>
            <a:endParaRPr lang="en-US" altLang="zh-CN" sz="2400" dirty="0" smtClean="0">
              <a:latin typeface="楷体" pitchFamily="49" charset="-122"/>
              <a:ea typeface="楷体" pitchFamily="49" charset="-122"/>
            </a:endParaRPr>
          </a:p>
          <a:p>
            <a:endParaRPr lang="zh-CN" altLang="en-US" sz="2400" dirty="0">
              <a:latin typeface="楷体" pitchFamily="49" charset="-122"/>
              <a:ea typeface="楷体" pitchFamily="49" charset="-122"/>
            </a:endParaRPr>
          </a:p>
        </p:txBody>
      </p:sp>
      <p:sp>
        <p:nvSpPr>
          <p:cNvPr id="24" name="流程图: 联系 23"/>
          <p:cNvSpPr/>
          <p:nvPr/>
        </p:nvSpPr>
        <p:spPr>
          <a:xfrm>
            <a:off x="5143504" y="257174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pic>
        <p:nvPicPr>
          <p:cNvPr id="14" name="图片 13" descr="IMG_4513.JPG"/>
          <p:cNvPicPr>
            <a:picLocks noChangeAspect="1"/>
          </p:cNvPicPr>
          <p:nvPr/>
        </p:nvPicPr>
        <p:blipFill>
          <a:blip r:embed="rId7" cstate="print"/>
          <a:stretch>
            <a:fillRect/>
          </a:stretch>
        </p:blipFill>
        <p:spPr>
          <a:xfrm>
            <a:off x="214282" y="1214422"/>
            <a:ext cx="4214810" cy="2809873"/>
          </a:xfrm>
          <a:prstGeom prst="rect">
            <a:avLst/>
          </a:prstGeom>
        </p:spPr>
      </p:pic>
      <p:pic>
        <p:nvPicPr>
          <p:cNvPr id="19" name="图片 18" descr="IMG_3735.JPG"/>
          <p:cNvPicPr>
            <a:picLocks noChangeAspect="1"/>
          </p:cNvPicPr>
          <p:nvPr/>
        </p:nvPicPr>
        <p:blipFill>
          <a:blip r:embed="rId8" cstate="print"/>
          <a:srcRect l="12500" t="25000" r="11111" b="17709"/>
          <a:stretch>
            <a:fillRect/>
          </a:stretch>
        </p:blipFill>
        <p:spPr>
          <a:xfrm>
            <a:off x="5715008" y="3143248"/>
            <a:ext cx="3000364" cy="30003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928670"/>
            <a:ext cx="1428728" cy="1087027"/>
          </a:xfrm>
          <a:prstGeom prst="rect">
            <a:avLst/>
          </a:prstGeom>
          <a:noFill/>
        </p:spPr>
      </p:pic>
      <p:sp>
        <p:nvSpPr>
          <p:cNvPr id="7" name="标题 6"/>
          <p:cNvSpPr>
            <a:spLocks noGrp="1"/>
          </p:cNvSpPr>
          <p:nvPr>
            <p:ph type="title"/>
          </p:nvPr>
        </p:nvSpPr>
        <p:spPr>
          <a:xfrm>
            <a:off x="0" y="0"/>
            <a:ext cx="9144000" cy="866780"/>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标题 3"/>
          <p:cNvSpPr>
            <a:spLocks/>
          </p:cNvSpPr>
          <p:nvPr/>
        </p:nvSpPr>
        <p:spPr bwMode="gray">
          <a:xfrm>
            <a:off x="0" y="-26988"/>
            <a:ext cx="9144000" cy="947738"/>
          </a:xfrm>
          <a:prstGeom prst="rect">
            <a:avLst/>
          </a:prstGeom>
          <a:noFill/>
          <a:ln w="9525">
            <a:noFill/>
            <a:miter lim="800000"/>
            <a:headEnd/>
            <a:tailEnd/>
          </a:ln>
        </p:spPr>
        <p:txBody>
          <a:bodyPr anchor="ctr"/>
          <a:lstStyle/>
          <a:p>
            <a:pPr algn="ctr" eaLnBrk="0" hangingPunct="0"/>
            <a:r>
              <a:rPr lang="zh-CN" altLang="en-US" sz="2800" b="1" dirty="0" smtClean="0">
                <a:solidFill>
                  <a:schemeClr val="bg1"/>
                </a:solidFill>
                <a:latin typeface="黑体" pitchFamily="2" charset="-122"/>
                <a:ea typeface="黑体" pitchFamily="2" charset="-122"/>
              </a:rPr>
              <a:t>部分产品展示</a:t>
            </a:r>
            <a:r>
              <a:rPr kumimoji="0" lang="zh-CN" altLang="en-US" sz="2800" b="1" dirty="0">
                <a:solidFill>
                  <a:schemeClr val="bg1"/>
                </a:solidFill>
                <a:latin typeface="黑体" pitchFamily="2" charset="-122"/>
                <a:ea typeface="黑体" pitchFamily="2" charset="-122"/>
              </a:rPr>
              <a:t/>
            </a:r>
            <a:br>
              <a:rPr kumimoji="0" lang="zh-CN" altLang="en-US" sz="2800" b="1" dirty="0">
                <a:solidFill>
                  <a:schemeClr val="bg1"/>
                </a:solidFill>
                <a:latin typeface="黑体" pitchFamily="2" charset="-122"/>
                <a:ea typeface="黑体" pitchFamily="2" charset="-122"/>
              </a:rPr>
            </a:br>
            <a:r>
              <a:rPr lang="en-US" altLang="zh-CN" sz="2800" dirty="0" smtClean="0">
                <a:solidFill>
                  <a:schemeClr val="bg1"/>
                </a:solidFill>
              </a:rPr>
              <a:t> Product display</a:t>
            </a:r>
            <a:endParaRPr kumimoji="0" lang="en-US" altLang="zh-CN" b="1" dirty="0">
              <a:solidFill>
                <a:schemeClr val="bg1"/>
              </a:solidFill>
              <a:latin typeface="Verdana" pitchFamily="34" charset="0"/>
              <a:ea typeface="黑体" pitchFamily="2" charset="-122"/>
            </a:endParaRPr>
          </a:p>
        </p:txBody>
      </p:sp>
      <p:sp>
        <p:nvSpPr>
          <p:cNvPr id="16" name="TextBox 15"/>
          <p:cNvSpPr txBox="1"/>
          <p:nvPr/>
        </p:nvSpPr>
        <p:spPr>
          <a:xfrm>
            <a:off x="285720" y="1214422"/>
            <a:ext cx="3500462" cy="738664"/>
          </a:xfrm>
          <a:prstGeom prst="rect">
            <a:avLst/>
          </a:prstGeom>
          <a:noFill/>
        </p:spPr>
        <p:txBody>
          <a:bodyPr wrap="square" rtlCol="0">
            <a:spAutoFit/>
          </a:bodyPr>
          <a:lstStyle/>
          <a:p>
            <a:r>
              <a:rPr lang="zh-CN" altLang="en-US" dirty="0" smtClean="0">
                <a:latin typeface="楷体" pitchFamily="49" charset="-122"/>
                <a:ea typeface="楷体" pitchFamily="49" charset="-122"/>
              </a:rPr>
              <a:t>   </a:t>
            </a:r>
            <a:r>
              <a:rPr lang="zh-CN" altLang="en-US" sz="2400" dirty="0" smtClean="0">
                <a:latin typeface="楷体" pitchFamily="49" charset="-122"/>
                <a:ea typeface="楷体" pitchFamily="49" charset="-122"/>
              </a:rPr>
              <a:t>五金工具铸件</a:t>
            </a:r>
            <a:endParaRPr lang="en-US" altLang="zh-CN" sz="2400" dirty="0" smtClean="0">
              <a:latin typeface="楷体" pitchFamily="49" charset="-122"/>
              <a:ea typeface="楷体" pitchFamily="49" charset="-122"/>
            </a:endParaRPr>
          </a:p>
          <a:p>
            <a:endParaRPr lang="zh-CN" altLang="en-US" dirty="0">
              <a:latin typeface="楷体" pitchFamily="49" charset="-122"/>
              <a:ea typeface="楷体" pitchFamily="49" charset="-122"/>
            </a:endParaRPr>
          </a:p>
        </p:txBody>
      </p:sp>
      <p:sp>
        <p:nvSpPr>
          <p:cNvPr id="18" name="流程图: 联系 17"/>
          <p:cNvSpPr/>
          <p:nvPr/>
        </p:nvSpPr>
        <p:spPr>
          <a:xfrm>
            <a:off x="357158" y="142873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pic>
        <p:nvPicPr>
          <p:cNvPr id="20" name="图片 19" descr="IMG_3759_副本_副本.jpg"/>
          <p:cNvPicPr>
            <a:picLocks noChangeAspect="1"/>
          </p:cNvPicPr>
          <p:nvPr/>
        </p:nvPicPr>
        <p:blipFill>
          <a:blip r:embed="rId7" cstate="print"/>
          <a:srcRect t="8208" b="4720"/>
          <a:stretch>
            <a:fillRect/>
          </a:stretch>
        </p:blipFill>
        <p:spPr>
          <a:xfrm>
            <a:off x="1000100" y="1785926"/>
            <a:ext cx="6672926" cy="43577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标题 5"/>
          <p:cNvSpPr txBox="1">
            <a:spLocks/>
          </p:cNvSpPr>
          <p:nvPr/>
        </p:nvSpPr>
        <p:spPr>
          <a:xfrm>
            <a:off x="0" y="260648"/>
            <a:ext cx="9144000" cy="792088"/>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3900" b="1" dirty="0" smtClean="0">
                <a:solidFill>
                  <a:schemeClr val="bg1"/>
                </a:solidFill>
                <a:latin typeface="微软雅黑" pitchFamily="34" charset="-122"/>
                <a:ea typeface="微软雅黑" pitchFamily="34" charset="-122"/>
                <a:cs typeface="+mj-cs"/>
              </a:rPr>
              <a:t>行业认证</a:t>
            </a:r>
            <a:r>
              <a:rPr kumimoji="0" lang="zh-CN" altLang="en-US" sz="28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j-cs"/>
              </a:rPr>
              <a:t/>
            </a:r>
            <a:br>
              <a:rPr kumimoji="0" lang="zh-CN" altLang="en-US" sz="28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j-cs"/>
              </a:rPr>
            </a:br>
            <a:endParaRPr kumimoji="0" lang="zh-CN" altLang="en-US" sz="2400" b="1" i="0" u="none" strike="noStrike" kern="1200" cap="none" spc="0" normalizeH="0" baseline="0" noProof="0" dirty="0" smtClean="0">
              <a:ln>
                <a:noFill/>
              </a:ln>
              <a:solidFill>
                <a:schemeClr val="bg1"/>
              </a:solidFill>
              <a:effectLst/>
              <a:uLnTx/>
              <a:uFillTx/>
              <a:latin typeface="+mj-lt"/>
              <a:ea typeface="宋体" charset="-122"/>
              <a:cs typeface="+mj-cs"/>
            </a:endParaRPr>
          </a:p>
        </p:txBody>
      </p:sp>
      <p:pic>
        <p:nvPicPr>
          <p:cNvPr id="8" name="图片 7" descr="TS证书 A面.bmp"/>
          <p:cNvPicPr>
            <a:picLocks noChangeAspect="1"/>
          </p:cNvPicPr>
          <p:nvPr/>
        </p:nvPicPr>
        <p:blipFill>
          <a:blip r:embed="rId7" cstate="print"/>
          <a:stretch>
            <a:fillRect/>
          </a:stretch>
        </p:blipFill>
        <p:spPr>
          <a:xfrm>
            <a:off x="395536" y="1268760"/>
            <a:ext cx="3497312" cy="4817726"/>
          </a:xfrm>
          <a:prstGeom prst="rect">
            <a:avLst/>
          </a:prstGeom>
        </p:spPr>
      </p:pic>
      <p:pic>
        <p:nvPicPr>
          <p:cNvPr id="12" name="图片 11" descr="TS证书 B面.bmp"/>
          <p:cNvPicPr>
            <a:picLocks noChangeAspect="1"/>
          </p:cNvPicPr>
          <p:nvPr/>
        </p:nvPicPr>
        <p:blipFill>
          <a:blip r:embed="rId8" cstate="print"/>
          <a:stretch>
            <a:fillRect/>
          </a:stretch>
        </p:blipFill>
        <p:spPr>
          <a:xfrm>
            <a:off x="4139952" y="1268760"/>
            <a:ext cx="3476119" cy="47885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标题 5"/>
          <p:cNvSpPr txBox="1">
            <a:spLocks/>
          </p:cNvSpPr>
          <p:nvPr/>
        </p:nvSpPr>
        <p:spPr>
          <a:xfrm>
            <a:off x="0" y="0"/>
            <a:ext cx="9144000" cy="83661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j-cs"/>
              </a:rPr>
              <a:t>经 营 理 念</a:t>
            </a:r>
            <a:br>
              <a:rPr kumimoji="0" lang="zh-CN" altLang="en-US" sz="28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j-cs"/>
              </a:rPr>
            </a:br>
            <a:r>
              <a:rPr kumimoji="0" lang="en-US" altLang="zh-CN" sz="2400" b="1" i="0" u="none" strike="noStrike" kern="1200" cap="none" spc="0" normalizeH="0" baseline="0" noProof="0" dirty="0" smtClean="0">
                <a:ln>
                  <a:noFill/>
                </a:ln>
                <a:solidFill>
                  <a:schemeClr val="bg1"/>
                </a:solidFill>
                <a:effectLst/>
                <a:uLnTx/>
                <a:uFillTx/>
                <a:latin typeface="+mj-lt"/>
                <a:ea typeface="宋体" charset="-122"/>
                <a:cs typeface="+mj-cs"/>
              </a:rPr>
              <a:t>Management Philosophy</a:t>
            </a:r>
            <a:endParaRPr kumimoji="0" lang="zh-CN" altLang="en-US" sz="2400" b="1" i="0" u="none" strike="noStrike" kern="1200" cap="none" spc="0" normalizeH="0" baseline="0" noProof="0" dirty="0" smtClean="0">
              <a:ln>
                <a:noFill/>
              </a:ln>
              <a:solidFill>
                <a:schemeClr val="bg1"/>
              </a:solidFill>
              <a:effectLst/>
              <a:uLnTx/>
              <a:uFillTx/>
              <a:latin typeface="+mj-lt"/>
              <a:ea typeface="宋体" charset="-122"/>
              <a:cs typeface="+mj-cs"/>
            </a:endParaRPr>
          </a:p>
        </p:txBody>
      </p:sp>
      <p:sp>
        <p:nvSpPr>
          <p:cNvPr id="10" name="Rectangle 1"/>
          <p:cNvSpPr>
            <a:spLocks noChangeArrowheads="1"/>
          </p:cNvSpPr>
          <p:nvPr/>
        </p:nvSpPr>
        <p:spPr bwMode="auto">
          <a:xfrm>
            <a:off x="0" y="1928802"/>
            <a:ext cx="9144000" cy="3724096"/>
          </a:xfrm>
          <a:prstGeom prst="rect">
            <a:avLst/>
          </a:prstGeom>
          <a:noFill/>
          <a:ln w="9525">
            <a:noFill/>
            <a:miter lim="800000"/>
            <a:headEnd/>
            <a:tailEnd/>
          </a:ln>
          <a:effectLst>
            <a:prstShdw prst="shdw12">
              <a:schemeClr val="bg2">
                <a:alpha val="50000"/>
              </a:schemeClr>
            </a:prstShdw>
          </a:effectLst>
        </p:spPr>
        <p:txBody>
          <a:bodyPr anchor="ctr">
            <a:spAutoFit/>
          </a:bodyPr>
          <a:lstStyle/>
          <a:p>
            <a:pPr algn="ctr"/>
            <a:r>
              <a:rPr lang="zh-CN" altLang="en-US" sz="3200" b="1" dirty="0" smtClean="0">
                <a:latin typeface="楷体" pitchFamily="49" charset="-122"/>
                <a:ea typeface="楷体" pitchFamily="49" charset="-122"/>
              </a:rPr>
              <a:t>科 学 管 理 </a:t>
            </a:r>
            <a:endParaRPr lang="en-US" altLang="zh-CN" sz="3200" b="1" dirty="0" smtClean="0">
              <a:latin typeface="楷体" pitchFamily="49" charset="-122"/>
              <a:ea typeface="楷体" pitchFamily="49" charset="-122"/>
            </a:endParaRPr>
          </a:p>
          <a:p>
            <a:pPr algn="ctr"/>
            <a:r>
              <a:rPr lang="en-US" altLang="zh-CN" dirty="0" smtClean="0">
                <a:solidFill>
                  <a:srgbClr val="FF0000"/>
                </a:solidFill>
                <a:latin typeface="Verdana" pitchFamily="34" charset="0"/>
                <a:ea typeface="Verdana" pitchFamily="34" charset="0"/>
                <a:cs typeface="Verdana" pitchFamily="34" charset="0"/>
              </a:rPr>
              <a:t>Scientific management </a:t>
            </a:r>
            <a:endParaRPr lang="en-US" altLang="zh-CN" dirty="0">
              <a:solidFill>
                <a:srgbClr val="FF0000"/>
              </a:solidFill>
              <a:latin typeface="Verdana" pitchFamily="34" charset="0"/>
              <a:ea typeface="Verdana" pitchFamily="34" charset="0"/>
              <a:cs typeface="Verdana" pitchFamily="34" charset="0"/>
            </a:endParaRPr>
          </a:p>
          <a:p>
            <a:pPr algn="ctr"/>
            <a:r>
              <a:rPr lang="zh-CN" altLang="en-US" sz="3200" b="1" dirty="0" smtClean="0">
                <a:latin typeface="楷体" pitchFamily="49" charset="-122"/>
                <a:ea typeface="楷体" pitchFamily="49" charset="-122"/>
              </a:rPr>
              <a:t>铸一流品质</a:t>
            </a:r>
            <a:endParaRPr lang="zh-CN" altLang="en-US" sz="3200" b="1" dirty="0">
              <a:latin typeface="楷体" pitchFamily="49" charset="-122"/>
              <a:ea typeface="楷体" pitchFamily="49" charset="-122"/>
            </a:endParaRPr>
          </a:p>
          <a:p>
            <a:pPr algn="ctr"/>
            <a:r>
              <a:rPr lang="en-US" altLang="zh-CN" dirty="0">
                <a:solidFill>
                  <a:srgbClr val="FF0000"/>
                </a:solidFill>
                <a:latin typeface="Verdana" pitchFamily="34" charset="0"/>
                <a:ea typeface="楷体_GB2312" pitchFamily="49" charset="-122"/>
              </a:rPr>
              <a:t>To Manufacture the </a:t>
            </a:r>
            <a:r>
              <a:rPr lang="en-US" altLang="zh-CN" dirty="0" smtClean="0">
                <a:solidFill>
                  <a:srgbClr val="FF0000"/>
                </a:solidFill>
                <a:latin typeface="Verdana" pitchFamily="34" charset="0"/>
                <a:ea typeface="楷体_GB2312" pitchFamily="49" charset="-122"/>
              </a:rPr>
              <a:t>Best</a:t>
            </a:r>
          </a:p>
          <a:p>
            <a:pPr algn="ctr"/>
            <a:r>
              <a:rPr lang="en-US" altLang="zh-CN" dirty="0" smtClean="0">
                <a:solidFill>
                  <a:srgbClr val="FF0000"/>
                </a:solidFill>
                <a:latin typeface="Verdana" pitchFamily="34" charset="0"/>
                <a:ea typeface="楷体_GB2312" pitchFamily="49" charset="-122"/>
              </a:rPr>
              <a:t> </a:t>
            </a:r>
            <a:r>
              <a:rPr lang="en-US" altLang="zh-CN" dirty="0">
                <a:solidFill>
                  <a:srgbClr val="FF0000"/>
                </a:solidFill>
                <a:latin typeface="Verdana" pitchFamily="34" charset="0"/>
                <a:ea typeface="楷体_GB2312" pitchFamily="49" charset="-122"/>
              </a:rPr>
              <a:t>Qualified </a:t>
            </a:r>
            <a:r>
              <a:rPr lang="en-US" altLang="zh-CN" dirty="0" smtClean="0">
                <a:solidFill>
                  <a:srgbClr val="FF0000"/>
                </a:solidFill>
                <a:latin typeface="Verdana" pitchFamily="34" charset="0"/>
                <a:ea typeface="楷体_GB2312" pitchFamily="49" charset="-122"/>
              </a:rPr>
              <a:t>Products</a:t>
            </a:r>
          </a:p>
          <a:p>
            <a:pPr algn="ctr"/>
            <a:r>
              <a:rPr lang="zh-CN" altLang="en-US" sz="3200" b="1" dirty="0" smtClean="0">
                <a:latin typeface="楷体" pitchFamily="49" charset="-122"/>
                <a:ea typeface="楷体" pitchFamily="49" charset="-122"/>
              </a:rPr>
              <a:t>坚 持 创 新</a:t>
            </a:r>
            <a:endParaRPr lang="en-US" altLang="zh-CN" sz="3200" b="1" dirty="0" smtClean="0">
              <a:latin typeface="楷体" pitchFamily="49" charset="-122"/>
              <a:ea typeface="楷体" pitchFamily="49" charset="-122"/>
            </a:endParaRPr>
          </a:p>
          <a:p>
            <a:pPr algn="ctr"/>
            <a:r>
              <a:rPr lang="en-US" altLang="zh-CN" dirty="0" smtClean="0">
                <a:solidFill>
                  <a:srgbClr val="FF0000"/>
                </a:solidFill>
                <a:latin typeface="Verdana" pitchFamily="34" charset="0"/>
                <a:ea typeface="Verdana" pitchFamily="34" charset="0"/>
                <a:cs typeface="Verdana" pitchFamily="34" charset="0"/>
              </a:rPr>
              <a:t>Continual improvement</a:t>
            </a:r>
            <a:endParaRPr lang="en-US" altLang="zh-CN" dirty="0">
              <a:solidFill>
                <a:srgbClr val="FF0000"/>
              </a:solidFill>
              <a:latin typeface="Verdana" pitchFamily="34" charset="0"/>
              <a:ea typeface="楷体_GB2312" pitchFamily="49" charset="-122"/>
            </a:endParaRPr>
          </a:p>
          <a:p>
            <a:pPr algn="ctr"/>
            <a:r>
              <a:rPr lang="zh-CN" altLang="en-US" sz="3200" b="1" dirty="0" smtClean="0">
                <a:latin typeface="楷体" pitchFamily="49" charset="-122"/>
                <a:ea typeface="楷体" pitchFamily="49" charset="-122"/>
              </a:rPr>
              <a:t>创百年基业</a:t>
            </a:r>
            <a:endParaRPr lang="en-US" altLang="zh-CN" sz="3200" b="1" dirty="0" smtClean="0">
              <a:latin typeface="楷体" pitchFamily="49" charset="-122"/>
              <a:ea typeface="楷体" pitchFamily="49" charset="-122"/>
            </a:endParaRPr>
          </a:p>
          <a:p>
            <a:pPr algn="ctr"/>
            <a:r>
              <a:rPr lang="en-US" altLang="zh-CN" dirty="0" smtClean="0">
                <a:solidFill>
                  <a:srgbClr val="FF0000"/>
                </a:solidFill>
                <a:latin typeface="Verdana" pitchFamily="34" charset="0"/>
                <a:ea typeface="楷体_GB2312" pitchFamily="49" charset="-122"/>
              </a:rPr>
              <a:t>Create great long-term</a:t>
            </a:r>
          </a:p>
          <a:p>
            <a:pPr algn="ctr"/>
            <a:r>
              <a:rPr lang="en-US" altLang="zh-CN" dirty="0" smtClean="0">
                <a:solidFill>
                  <a:srgbClr val="FF0000"/>
                </a:solidFill>
                <a:latin typeface="Verdana" pitchFamily="34" charset="0"/>
                <a:ea typeface="Verdana" pitchFamily="34" charset="0"/>
                <a:cs typeface="Verdana" pitchFamily="34" charset="0"/>
              </a:rPr>
              <a:t> Foundation</a:t>
            </a:r>
            <a:endParaRPr lang="zh-CN" altLang="en-US" dirty="0">
              <a:solidFill>
                <a:srgbClr val="FF0000"/>
              </a:solidFill>
              <a:latin typeface="Verdana" pitchFamily="34" charset="0"/>
              <a:ea typeface="楷体_GB2312" pitchFamily="49" charset="-122"/>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643834" y="857232"/>
            <a:ext cx="1500166" cy="1141379"/>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r>
              <a:rPr lang="zh-CN" altLang="en-US" dirty="0" smtClean="0"/>
              <a:t>公司简介</a:t>
            </a:r>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p:cNvSpPr txBox="1"/>
          <p:nvPr/>
        </p:nvSpPr>
        <p:spPr>
          <a:xfrm>
            <a:off x="0" y="2000240"/>
            <a:ext cx="9144000" cy="4339650"/>
          </a:xfrm>
          <a:prstGeom prst="rect">
            <a:avLst/>
          </a:prstGeom>
          <a:noFill/>
        </p:spPr>
        <p:txBody>
          <a:bodyPr wrap="square" rtlCol="0">
            <a:spAutoFit/>
          </a:bodyPr>
          <a:lstStyle/>
          <a:p>
            <a:r>
              <a:rPr lang="zh-CN" altLang="en-US" sz="2400" dirty="0" smtClean="0">
                <a:latin typeface="楷体" pitchFamily="49" charset="-122"/>
                <a:ea typeface="楷体" pitchFamily="49" charset="-122"/>
              </a:rPr>
              <a:t>     徐州</a:t>
            </a:r>
            <a:r>
              <a:rPr lang="zh-CN" altLang="en-US" sz="2400" dirty="0" smtClean="0">
                <a:latin typeface="楷体" pitchFamily="49" charset="-122"/>
                <a:ea typeface="楷体" pitchFamily="49" charset="-122"/>
              </a:rPr>
              <a:t>全达金属制品有限公司，成立于</a:t>
            </a:r>
            <a:r>
              <a:rPr lang="en-US" altLang="zh-CN" sz="2400" dirty="0" smtClean="0">
                <a:latin typeface="楷体" pitchFamily="49" charset="-122"/>
                <a:ea typeface="楷体" pitchFamily="49" charset="-122"/>
              </a:rPr>
              <a:t>2009</a:t>
            </a:r>
            <a:r>
              <a:rPr lang="zh-CN" altLang="en-US" sz="2400" dirty="0" smtClean="0">
                <a:latin typeface="楷体" pitchFamily="49" charset="-122"/>
                <a:ea typeface="楷体" pitchFamily="49" charset="-122"/>
              </a:rPr>
              <a:t>年</a:t>
            </a:r>
            <a:r>
              <a:rPr lang="en-US" altLang="zh-CN" sz="2400" dirty="0" smtClean="0">
                <a:latin typeface="楷体" pitchFamily="49" charset="-122"/>
                <a:ea typeface="楷体" pitchFamily="49" charset="-122"/>
              </a:rPr>
              <a:t>4</a:t>
            </a:r>
            <a:r>
              <a:rPr lang="zh-CN" altLang="en-US" sz="2400" dirty="0" smtClean="0">
                <a:latin typeface="楷体" pitchFamily="49" charset="-122"/>
                <a:ea typeface="楷体" pitchFamily="49" charset="-122"/>
              </a:rPr>
              <a:t>月，</a:t>
            </a:r>
            <a:r>
              <a:rPr lang="en-US" altLang="en-US" sz="2400" dirty="0" err="1" smtClean="0">
                <a:latin typeface="楷体" pitchFamily="49" charset="-122"/>
                <a:ea typeface="楷体" pitchFamily="49" charset="-122"/>
              </a:rPr>
              <a:t>前身为徐州金虎工具制</a:t>
            </a:r>
            <a:r>
              <a:rPr lang="zh-CN" altLang="en-US" sz="2400" dirty="0" smtClean="0">
                <a:latin typeface="楷体" pitchFamily="49" charset="-122"/>
                <a:ea typeface="楷体" pitchFamily="49" charset="-122"/>
              </a:rPr>
              <a:t>造</a:t>
            </a:r>
            <a:r>
              <a:rPr lang="en-US" altLang="en-US" sz="2400" dirty="0" err="1" smtClean="0">
                <a:latin typeface="楷体" pitchFamily="49" charset="-122"/>
                <a:ea typeface="楷体" pitchFamily="49" charset="-122"/>
              </a:rPr>
              <a:t>有限公司铸造车间</a:t>
            </a:r>
            <a:r>
              <a:rPr lang="zh-CN" altLang="en-US" sz="2400" dirty="0" smtClean="0">
                <a:latin typeface="楷体" pitchFamily="49" charset="-122"/>
                <a:ea typeface="楷体" pitchFamily="49" charset="-122"/>
              </a:rPr>
              <a:t>，是一家集铸造及精密加工为一体的企业，公司占地面积</a:t>
            </a:r>
            <a:r>
              <a:rPr lang="en-US" altLang="zh-CN" sz="2400" dirty="0" smtClean="0">
                <a:latin typeface="楷体" pitchFamily="49" charset="-122"/>
                <a:ea typeface="楷体" pitchFamily="49" charset="-122"/>
              </a:rPr>
              <a:t>45000</a:t>
            </a:r>
            <a:r>
              <a:rPr lang="zh-CN" altLang="en-US" sz="2400" dirty="0" smtClean="0">
                <a:latin typeface="楷体" pitchFamily="49" charset="-122"/>
                <a:ea typeface="楷体" pitchFamily="49" charset="-122"/>
              </a:rPr>
              <a:t>平方米，建有厂房</a:t>
            </a:r>
            <a:r>
              <a:rPr lang="en-US" altLang="zh-CN" sz="2400" dirty="0" smtClean="0">
                <a:latin typeface="楷体" pitchFamily="49" charset="-122"/>
                <a:ea typeface="楷体" pitchFamily="49" charset="-122"/>
              </a:rPr>
              <a:t>24000</a:t>
            </a:r>
            <a:r>
              <a:rPr lang="zh-CN" altLang="en-US" sz="2400" dirty="0" smtClean="0">
                <a:latin typeface="楷体" pitchFamily="49" charset="-122"/>
                <a:ea typeface="楷体" pitchFamily="49" charset="-122"/>
              </a:rPr>
              <a:t>平方米，现有员工</a:t>
            </a:r>
            <a:r>
              <a:rPr lang="en-US" altLang="zh-CN" sz="2400" dirty="0" smtClean="0">
                <a:latin typeface="楷体" pitchFamily="49" charset="-122"/>
                <a:ea typeface="楷体" pitchFamily="49" charset="-122"/>
              </a:rPr>
              <a:t>150</a:t>
            </a:r>
            <a:r>
              <a:rPr lang="zh-CN" altLang="en-US" sz="2400" dirty="0" smtClean="0">
                <a:latin typeface="楷体" pitchFamily="49" charset="-122"/>
                <a:ea typeface="楷体" pitchFamily="49" charset="-122"/>
              </a:rPr>
              <a:t>名，研发、设计人员</a:t>
            </a:r>
            <a:r>
              <a:rPr lang="en-US" altLang="zh-CN" sz="2400" dirty="0" smtClean="0">
                <a:latin typeface="楷体" pitchFamily="49" charset="-122"/>
                <a:ea typeface="楷体" pitchFamily="49" charset="-122"/>
              </a:rPr>
              <a:t>20</a:t>
            </a:r>
            <a:r>
              <a:rPr lang="zh-CN" altLang="en-US" sz="2400" dirty="0" smtClean="0">
                <a:latin typeface="楷体" pitchFamily="49" charset="-122"/>
                <a:ea typeface="楷体" pitchFamily="49" charset="-122"/>
              </a:rPr>
              <a:t>名，中高级职称</a:t>
            </a:r>
            <a:r>
              <a:rPr lang="en-US" altLang="zh-CN" sz="2400" dirty="0" smtClean="0">
                <a:latin typeface="楷体" pitchFamily="49" charset="-122"/>
                <a:ea typeface="楷体" pitchFamily="49" charset="-122"/>
              </a:rPr>
              <a:t>5</a:t>
            </a:r>
            <a:r>
              <a:rPr lang="zh-CN" altLang="en-US" sz="2400" dirty="0" smtClean="0">
                <a:latin typeface="楷体" pitchFamily="49" charset="-122"/>
                <a:ea typeface="楷体" pitchFamily="49" charset="-122"/>
              </a:rPr>
              <a:t>名。公司座落于连霍、京沪等高速交汇处，距高铁站</a:t>
            </a:r>
            <a:r>
              <a:rPr lang="en-US" altLang="zh-CN" sz="2400" dirty="0" smtClean="0">
                <a:latin typeface="楷体" pitchFamily="49" charset="-122"/>
                <a:ea typeface="楷体" pitchFamily="49" charset="-122"/>
              </a:rPr>
              <a:t>30</a:t>
            </a:r>
            <a:r>
              <a:rPr lang="zh-CN" altLang="en-US" sz="2400" dirty="0" smtClean="0">
                <a:latin typeface="楷体" pitchFamily="49" charset="-122"/>
                <a:ea typeface="楷体" pitchFamily="49" charset="-122"/>
              </a:rPr>
              <a:t>分钟车程。公司具有国内领先水平的保定维尔垂直无箱射压造型线和日本新东水平脱箱造型线，主要生产球墨铸铁、灰铁、合金铸铁等铸件，其产品广泛用于五金工具部件、通用机械零部件、汽车零部件、铁路零部件等，年产量</a:t>
            </a:r>
            <a:r>
              <a:rPr lang="en-US" altLang="zh-CN" sz="2400" dirty="0" smtClean="0">
                <a:latin typeface="楷体" pitchFamily="49" charset="-122"/>
                <a:ea typeface="楷体" pitchFamily="49" charset="-122"/>
              </a:rPr>
              <a:t>8000</a:t>
            </a:r>
            <a:r>
              <a:rPr lang="zh-CN" altLang="en-US" sz="2400" dirty="0" smtClean="0">
                <a:latin typeface="楷体" pitchFamily="49" charset="-122"/>
                <a:ea typeface="楷体" pitchFamily="49" charset="-122"/>
              </a:rPr>
              <a:t>吨。</a:t>
            </a:r>
            <a:r>
              <a:rPr lang="en-US" altLang="zh-CN" sz="2400" dirty="0" smtClean="0">
                <a:latin typeface="楷体" pitchFamily="49" charset="-122"/>
                <a:ea typeface="楷体" pitchFamily="49" charset="-122"/>
              </a:rPr>
              <a:t>2013</a:t>
            </a:r>
            <a:r>
              <a:rPr lang="zh-CN" altLang="en-US" sz="2400" dirty="0" smtClean="0">
                <a:latin typeface="楷体" pitchFamily="49" charset="-122"/>
                <a:ea typeface="楷体" pitchFamily="49" charset="-122"/>
              </a:rPr>
              <a:t>年通过</a:t>
            </a:r>
            <a:r>
              <a:rPr lang="en-US" altLang="zh-CN" sz="2400" dirty="0" smtClean="0">
                <a:latin typeface="楷体" pitchFamily="49" charset="-122"/>
                <a:ea typeface="楷体" pitchFamily="49" charset="-122"/>
              </a:rPr>
              <a:t>ISO</a:t>
            </a: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TS16949</a:t>
            </a:r>
            <a:r>
              <a:rPr lang="zh-CN" altLang="en-US" sz="2400" dirty="0" smtClean="0">
                <a:latin typeface="楷体" pitchFamily="49" charset="-122"/>
                <a:ea typeface="楷体" pitchFamily="49" charset="-122"/>
              </a:rPr>
              <a:t>体系审核。</a:t>
            </a:r>
            <a:r>
              <a:rPr lang="en-US" altLang="zh-CN" sz="2800" dirty="0" smtClean="0"/>
              <a:t/>
            </a:r>
            <a:br>
              <a:rPr lang="en-US" altLang="zh-CN" sz="2800" dirty="0" smtClean="0"/>
            </a:br>
            <a:r>
              <a:rPr lang="zh-CN" altLang="en-US" sz="2400" dirty="0" smtClean="0">
                <a:latin typeface="楷体" pitchFamily="49" charset="-122"/>
                <a:ea typeface="楷体" pitchFamily="49" charset="-122"/>
              </a:rPr>
              <a:t/>
            </a:r>
            <a:br>
              <a:rPr lang="zh-CN" altLang="en-US" sz="2400" dirty="0" smtClean="0">
                <a:latin typeface="楷体" pitchFamily="49" charset="-122"/>
                <a:ea typeface="楷体" pitchFamily="49" charset="-122"/>
              </a:rPr>
            </a:br>
            <a:r>
              <a:rPr lang="en-US" altLang="zh-CN" dirty="0" smtClean="0"/>
              <a:t/>
            </a:r>
            <a:br>
              <a:rPr lang="en-US" altLang="zh-CN" dirty="0" smtClean="0"/>
            </a:br>
            <a:endParaRPr lang="zh-CN" altLang="en-US" b="1"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Autofit/>
          </a:bodyPr>
          <a:lstStyle/>
          <a:p>
            <a:r>
              <a:rPr lang="zh-CN" altLang="en-US" sz="2800" b="1" dirty="0" smtClean="0">
                <a:solidFill>
                  <a:schemeClr val="bg1"/>
                </a:solidFill>
                <a:latin typeface="微软雅黑" pitchFamily="34" charset="-122"/>
                <a:ea typeface="微软雅黑" pitchFamily="34" charset="-122"/>
              </a:rPr>
              <a:t>联系</a:t>
            </a:r>
            <a:r>
              <a:rPr lang="zh-CN" altLang="en-US" sz="2800" b="1" dirty="0" smtClean="0">
                <a:solidFill>
                  <a:schemeClr val="bg1"/>
                </a:solidFill>
                <a:latin typeface="微软雅黑" pitchFamily="34" charset="-122"/>
                <a:ea typeface="微软雅黑" pitchFamily="34" charset="-122"/>
              </a:rPr>
              <a:t>我们</a:t>
            </a:r>
            <a:r>
              <a:rPr lang="en-US" altLang="zh-CN" sz="2800" b="1" dirty="0" smtClean="0">
                <a:solidFill>
                  <a:schemeClr val="bg1"/>
                </a:solidFill>
                <a:latin typeface="微软雅黑" pitchFamily="34" charset="-122"/>
                <a:ea typeface="微软雅黑" pitchFamily="34" charset="-122"/>
              </a:rPr>
              <a:t/>
            </a:r>
            <a:br>
              <a:rPr lang="en-US" altLang="zh-CN" sz="2800" b="1" dirty="0" smtClean="0">
                <a:solidFill>
                  <a:schemeClr val="bg1"/>
                </a:solidFill>
                <a:latin typeface="微软雅黑" pitchFamily="34" charset="-122"/>
                <a:ea typeface="微软雅黑" pitchFamily="34" charset="-122"/>
              </a:rPr>
            </a:br>
            <a:r>
              <a:rPr lang="en-US" sz="2800" b="1" dirty="0" smtClean="0">
                <a:solidFill>
                  <a:schemeClr val="bg1"/>
                </a:solidFill>
              </a:rPr>
              <a:t> </a:t>
            </a:r>
            <a:r>
              <a:rPr lang="en-US" sz="2800" b="1" dirty="0" smtClean="0">
                <a:solidFill>
                  <a:schemeClr val="bg1"/>
                </a:solidFill>
              </a:rPr>
              <a:t>Contact  </a:t>
            </a:r>
            <a:r>
              <a:rPr lang="en-US" altLang="zh-CN" sz="2800" b="1" dirty="0" smtClean="0">
                <a:solidFill>
                  <a:schemeClr val="bg1"/>
                </a:solidFill>
              </a:rPr>
              <a:t>US</a:t>
            </a:r>
            <a:endParaRPr lang="zh-CN" altLang="en-US" sz="2800" b="1" dirty="0">
              <a:solidFill>
                <a:schemeClr val="bg1"/>
              </a:solidFill>
              <a:latin typeface="微软雅黑" pitchFamily="34" charset="-122"/>
              <a:ea typeface="微软雅黑" pitchFamily="34" charset="-122"/>
            </a:endParaRPr>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标题 5"/>
          <p:cNvSpPr txBox="1">
            <a:spLocks/>
          </p:cNvSpPr>
          <p:nvPr/>
        </p:nvSpPr>
        <p:spPr>
          <a:xfrm>
            <a:off x="0" y="0"/>
            <a:ext cx="9144000" cy="8366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2400" b="1" i="0" u="none" strike="noStrike" kern="1200" cap="none" spc="0" normalizeH="0" baseline="0" noProof="0" dirty="0" smtClean="0">
              <a:ln>
                <a:noFill/>
              </a:ln>
              <a:solidFill>
                <a:schemeClr val="bg1"/>
              </a:solidFill>
              <a:effectLst/>
              <a:uLnTx/>
              <a:uFillTx/>
              <a:latin typeface="+mj-lt"/>
              <a:ea typeface="宋体" charset="-122"/>
              <a:cs typeface="+mj-cs"/>
            </a:endParaRPr>
          </a:p>
        </p:txBody>
      </p:sp>
      <p:sp>
        <p:nvSpPr>
          <p:cNvPr id="8" name="Rectangle 1"/>
          <p:cNvSpPr>
            <a:spLocks noChangeArrowheads="1"/>
          </p:cNvSpPr>
          <p:nvPr/>
        </p:nvSpPr>
        <p:spPr bwMode="auto">
          <a:xfrm>
            <a:off x="0" y="1000108"/>
            <a:ext cx="4932363" cy="2862322"/>
          </a:xfrm>
          <a:prstGeom prst="rect">
            <a:avLst/>
          </a:prstGeom>
          <a:noFill/>
          <a:ln w="9525">
            <a:noFill/>
            <a:miter lim="800000"/>
            <a:headEnd/>
            <a:tailEnd/>
          </a:ln>
          <a:effectLst>
            <a:prstShdw prst="shdw12">
              <a:schemeClr val="bg2">
                <a:alpha val="50000"/>
              </a:schemeClr>
            </a:prstShdw>
          </a:effectLst>
        </p:spPr>
        <p:txBody>
          <a:bodyPr wrap="square" anchor="ctr">
            <a:spAutoFit/>
          </a:bodyPr>
          <a:lstStyle/>
          <a:p>
            <a:pPr eaLnBrk="0" hangingPunct="0">
              <a:lnSpc>
                <a:spcPct val="150000"/>
              </a:lnSpc>
            </a:pPr>
            <a:endParaRPr lang="en-US" altLang="zh-CN" sz="2000" b="1" dirty="0">
              <a:solidFill>
                <a:srgbClr val="FF0000"/>
              </a:solidFill>
              <a:latin typeface="微软雅黑" pitchFamily="34" charset="-122"/>
              <a:ea typeface="微软雅黑" pitchFamily="34" charset="-122"/>
              <a:cs typeface="Times New Roman" pitchFamily="18" charset="0"/>
            </a:endParaRPr>
          </a:p>
          <a:p>
            <a:pPr eaLnBrk="0" hangingPunct="0">
              <a:lnSpc>
                <a:spcPct val="150000"/>
              </a:lnSpc>
            </a:pPr>
            <a:r>
              <a:rPr lang="zh-CN" altLang="en-US" sz="2000" b="1" dirty="0">
                <a:solidFill>
                  <a:schemeClr val="accent1"/>
                </a:solidFill>
                <a:latin typeface="微软雅黑" pitchFamily="34" charset="-122"/>
                <a:ea typeface="微软雅黑" pitchFamily="34" charset="-122"/>
                <a:cs typeface="Times New Roman" pitchFamily="18" charset="0"/>
              </a:rPr>
              <a:t>公司地址</a:t>
            </a:r>
            <a:r>
              <a:rPr lang="zh-CN" altLang="en-US" sz="2000" b="1" dirty="0" smtClean="0">
                <a:solidFill>
                  <a:schemeClr val="accent1"/>
                </a:solidFill>
                <a:latin typeface="微软雅黑" pitchFamily="34" charset="-122"/>
                <a:ea typeface="微软雅黑" pitchFamily="34" charset="-122"/>
                <a:cs typeface="Times New Roman" pitchFamily="18" charset="0"/>
              </a:rPr>
              <a:t>：江苏省邳州市碾庄镇</a:t>
            </a:r>
            <a:r>
              <a:rPr lang="zh-CN" altLang="en-US" sz="2000" b="1" dirty="0" smtClean="0">
                <a:solidFill>
                  <a:schemeClr val="accent1"/>
                </a:solidFill>
                <a:latin typeface="微软雅黑" pitchFamily="34" charset="-122"/>
                <a:ea typeface="微软雅黑" pitchFamily="34" charset="-122"/>
                <a:cs typeface="Times New Roman" pitchFamily="18" charset="0"/>
              </a:rPr>
              <a:t>工业园区</a:t>
            </a:r>
            <a:endParaRPr lang="en-US" altLang="zh-CN" sz="2000" b="1" dirty="0" smtClean="0">
              <a:solidFill>
                <a:schemeClr val="accent1"/>
              </a:solidFill>
              <a:latin typeface="微软雅黑" pitchFamily="34" charset="-122"/>
              <a:ea typeface="微软雅黑" pitchFamily="34" charset="-122"/>
              <a:cs typeface="Times New Roman" pitchFamily="18" charset="0"/>
            </a:endParaRPr>
          </a:p>
          <a:p>
            <a:pPr eaLnBrk="0" hangingPunct="0">
              <a:lnSpc>
                <a:spcPct val="150000"/>
              </a:lnSpc>
            </a:pPr>
            <a:r>
              <a:rPr lang="zh-CN" altLang="en-US" sz="2000" b="1" dirty="0" smtClean="0">
                <a:solidFill>
                  <a:schemeClr val="accent1"/>
                </a:solidFill>
                <a:latin typeface="微软雅黑" pitchFamily="34" charset="-122"/>
                <a:ea typeface="微软雅黑" pitchFamily="34" charset="-122"/>
                <a:cs typeface="Times New Roman" pitchFamily="18" charset="0"/>
              </a:rPr>
              <a:t>联系人：   李雪峰</a:t>
            </a:r>
            <a:endParaRPr lang="en-US" altLang="zh-CN" sz="2000" b="1" dirty="0" smtClean="0">
              <a:solidFill>
                <a:schemeClr val="accent1"/>
              </a:solidFill>
              <a:latin typeface="微软雅黑" pitchFamily="34" charset="-122"/>
              <a:ea typeface="微软雅黑" pitchFamily="34" charset="-122"/>
              <a:cs typeface="Times New Roman" pitchFamily="18" charset="0"/>
            </a:endParaRPr>
          </a:p>
          <a:p>
            <a:pPr eaLnBrk="0" hangingPunct="0">
              <a:lnSpc>
                <a:spcPct val="150000"/>
              </a:lnSpc>
            </a:pPr>
            <a:r>
              <a:rPr lang="zh-CN" altLang="en-US" sz="2000" b="1" dirty="0" smtClean="0">
                <a:solidFill>
                  <a:schemeClr val="accent1"/>
                </a:solidFill>
                <a:latin typeface="微软雅黑" pitchFamily="34" charset="-122"/>
                <a:ea typeface="微软雅黑" pitchFamily="34" charset="-122"/>
                <a:cs typeface="Times New Roman" pitchFamily="18" charset="0"/>
              </a:rPr>
              <a:t>移动电话：</a:t>
            </a:r>
            <a:r>
              <a:rPr lang="en-US" altLang="zh-CN" sz="2000" b="1" dirty="0" smtClean="0">
                <a:solidFill>
                  <a:schemeClr val="accent1"/>
                </a:solidFill>
                <a:latin typeface="微软雅黑" pitchFamily="34" charset="-122"/>
                <a:ea typeface="微软雅黑" pitchFamily="34" charset="-122"/>
                <a:cs typeface="Times New Roman" pitchFamily="18" charset="0"/>
              </a:rPr>
              <a:t>13805222123</a:t>
            </a:r>
            <a:endParaRPr lang="en-US" altLang="zh-CN" sz="2000" b="1" dirty="0">
              <a:solidFill>
                <a:schemeClr val="accent1"/>
              </a:solidFill>
              <a:latin typeface="微软雅黑" pitchFamily="34" charset="-122"/>
              <a:ea typeface="微软雅黑" pitchFamily="34" charset="-122"/>
              <a:cs typeface="Times New Roman" pitchFamily="18" charset="0"/>
            </a:endParaRPr>
          </a:p>
          <a:p>
            <a:pPr eaLnBrk="0" hangingPunct="0">
              <a:lnSpc>
                <a:spcPct val="150000"/>
              </a:lnSpc>
            </a:pPr>
            <a:r>
              <a:rPr lang="zh-CN" altLang="en-US" sz="2000" b="1" dirty="0">
                <a:solidFill>
                  <a:schemeClr val="accent1"/>
                </a:solidFill>
                <a:latin typeface="微软雅黑" pitchFamily="34" charset="-122"/>
                <a:ea typeface="微软雅黑" pitchFamily="34" charset="-122"/>
                <a:cs typeface="Times New Roman" pitchFamily="18" charset="0"/>
              </a:rPr>
              <a:t>联系电话：</a:t>
            </a:r>
            <a:r>
              <a:rPr lang="en-US" altLang="zh-CN" sz="2000" b="1" dirty="0" smtClean="0">
                <a:solidFill>
                  <a:schemeClr val="accent1"/>
                </a:solidFill>
                <a:latin typeface="微软雅黑" pitchFamily="34" charset="-122"/>
                <a:ea typeface="微软雅黑" pitchFamily="34" charset="-122"/>
                <a:cs typeface="Times New Roman" pitchFamily="18" charset="0"/>
              </a:rPr>
              <a:t>0516-86535999 </a:t>
            </a:r>
            <a:endParaRPr lang="en-US" altLang="zh-CN" sz="2000" b="1" dirty="0">
              <a:solidFill>
                <a:schemeClr val="accent1"/>
              </a:solidFill>
              <a:latin typeface="微软雅黑" pitchFamily="34" charset="-122"/>
              <a:ea typeface="微软雅黑" pitchFamily="34" charset="-122"/>
              <a:cs typeface="Times New Roman" pitchFamily="18" charset="0"/>
            </a:endParaRPr>
          </a:p>
          <a:p>
            <a:pPr eaLnBrk="0" hangingPunct="0">
              <a:lnSpc>
                <a:spcPct val="150000"/>
              </a:lnSpc>
            </a:pPr>
            <a:r>
              <a:rPr lang="zh-CN" altLang="en-US" sz="2000" b="1" dirty="0" smtClean="0">
                <a:solidFill>
                  <a:schemeClr val="accent1"/>
                </a:solidFill>
                <a:latin typeface="微软雅黑" pitchFamily="34" charset="-122"/>
                <a:ea typeface="微软雅黑" pitchFamily="34" charset="-122"/>
                <a:cs typeface="Times New Roman" pitchFamily="18" charset="0"/>
              </a:rPr>
              <a:t>邮       </a:t>
            </a:r>
            <a:r>
              <a:rPr lang="zh-CN" altLang="en-US" sz="2000" b="1" dirty="0">
                <a:solidFill>
                  <a:schemeClr val="accent1"/>
                </a:solidFill>
                <a:latin typeface="微软雅黑" pitchFamily="34" charset="-122"/>
                <a:ea typeface="微软雅黑" pitchFamily="34" charset="-122"/>
                <a:cs typeface="Times New Roman" pitchFamily="18" charset="0"/>
              </a:rPr>
              <a:t>箱</a:t>
            </a:r>
            <a:r>
              <a:rPr lang="zh-CN" altLang="en-US" sz="2000" b="1" dirty="0" smtClean="0">
                <a:solidFill>
                  <a:schemeClr val="accent1"/>
                </a:solidFill>
                <a:latin typeface="微软雅黑" pitchFamily="34" charset="-122"/>
                <a:ea typeface="微软雅黑" pitchFamily="34" charset="-122"/>
                <a:cs typeface="Times New Roman" pitchFamily="18" charset="0"/>
              </a:rPr>
              <a:t>：</a:t>
            </a:r>
            <a:r>
              <a:rPr lang="en-US" altLang="zh-CN" sz="2000" b="1" dirty="0" smtClean="0">
                <a:solidFill>
                  <a:schemeClr val="accent1"/>
                </a:solidFill>
                <a:latin typeface="微软雅黑" pitchFamily="34" charset="-122"/>
                <a:ea typeface="微软雅黑" pitchFamily="34" charset="-122"/>
                <a:cs typeface="Times New Roman" pitchFamily="18" charset="0"/>
              </a:rPr>
              <a:t> pzleeo@139.com</a:t>
            </a:r>
            <a:endParaRPr lang="zh-CN" altLang="zh-CN" sz="2000" b="1" dirty="0">
              <a:solidFill>
                <a:schemeClr val="accent1"/>
              </a:solidFill>
              <a:latin typeface="微软雅黑" pitchFamily="34" charset="-122"/>
              <a:ea typeface="微软雅黑" pitchFamily="34" charset="-122"/>
              <a:cs typeface="Times New Roman" pitchFamily="18" charset="0"/>
            </a:endParaRPr>
          </a:p>
        </p:txBody>
      </p:sp>
      <p:sp>
        <p:nvSpPr>
          <p:cNvPr id="12" name="Rectangle 1"/>
          <p:cNvSpPr>
            <a:spLocks noChangeArrowheads="1"/>
          </p:cNvSpPr>
          <p:nvPr/>
        </p:nvSpPr>
        <p:spPr bwMode="auto">
          <a:xfrm>
            <a:off x="3857620" y="3643314"/>
            <a:ext cx="4932362" cy="2554545"/>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lnSpc>
                <a:spcPct val="150000"/>
              </a:lnSpc>
              <a:buFont typeface="Wingdings" pitchFamily="2" charset="2"/>
              <a:buNone/>
            </a:pPr>
            <a:r>
              <a:rPr lang="en-US" altLang="zh-CN" sz="2000" dirty="0" smtClean="0">
                <a:solidFill>
                  <a:srgbClr val="FF0000"/>
                </a:solidFill>
                <a:latin typeface="Verdana" pitchFamily="34" charset="0"/>
                <a:ea typeface="MS UI Gothic" pitchFamily="34" charset="-128"/>
                <a:cs typeface="Times New Roman" pitchFamily="18" charset="0"/>
              </a:rPr>
              <a:t>Address</a:t>
            </a:r>
            <a:r>
              <a:rPr lang="en-US" altLang="zh-CN" sz="2000" dirty="0">
                <a:solidFill>
                  <a:srgbClr val="FF0000"/>
                </a:solidFill>
                <a:latin typeface="Verdana" pitchFamily="34" charset="0"/>
                <a:ea typeface="MS UI Gothic" pitchFamily="34" charset="-128"/>
                <a:cs typeface="Times New Roman" pitchFamily="18" charset="0"/>
              </a:rPr>
              <a:t>: </a:t>
            </a:r>
            <a:r>
              <a:rPr lang="en-US" altLang="zh-CN" sz="2000" dirty="0" smtClean="0">
                <a:solidFill>
                  <a:srgbClr val="FF0000"/>
                </a:solidFill>
                <a:latin typeface="Verdana" pitchFamily="34" charset="0"/>
                <a:ea typeface="Verdana" pitchFamily="34" charset="0"/>
                <a:cs typeface="Verdana" pitchFamily="34" charset="0"/>
              </a:rPr>
              <a:t>Industrial Park</a:t>
            </a:r>
            <a:r>
              <a:rPr lang="en-US" altLang="zh-CN" sz="2000" dirty="0" smtClean="0">
                <a:solidFill>
                  <a:srgbClr val="FF0000"/>
                </a:solidFill>
                <a:latin typeface="Verdana" pitchFamily="34" charset="0"/>
                <a:ea typeface="MS UI Gothic" pitchFamily="34" charset="-128"/>
                <a:cs typeface="Times New Roman" pitchFamily="18" charset="0"/>
              </a:rPr>
              <a:t>, </a:t>
            </a:r>
            <a:r>
              <a:rPr lang="en-US" altLang="zh-CN" sz="2000" dirty="0" err="1" smtClean="0">
                <a:solidFill>
                  <a:srgbClr val="FF0000"/>
                </a:solidFill>
                <a:latin typeface="Verdana" pitchFamily="34" charset="0"/>
                <a:ea typeface="MS UI Gothic" pitchFamily="34" charset="-128"/>
                <a:cs typeface="Times New Roman" pitchFamily="18" charset="0"/>
              </a:rPr>
              <a:t>Nianzhuang</a:t>
            </a:r>
            <a:r>
              <a:rPr lang="en-US" altLang="zh-CN" sz="2000" dirty="0" smtClean="0">
                <a:solidFill>
                  <a:srgbClr val="FF0000"/>
                </a:solidFill>
                <a:latin typeface="Verdana" pitchFamily="34" charset="0"/>
                <a:ea typeface="MS UI Gothic" pitchFamily="34" charset="-128"/>
                <a:cs typeface="Times New Roman" pitchFamily="18" charset="0"/>
              </a:rPr>
              <a:t>, </a:t>
            </a:r>
            <a:r>
              <a:rPr lang="en-US" altLang="zh-CN" sz="2000" dirty="0" err="1" smtClean="0">
                <a:solidFill>
                  <a:srgbClr val="FF0000"/>
                </a:solidFill>
                <a:latin typeface="Verdana" pitchFamily="34" charset="0"/>
                <a:ea typeface="MS UI Gothic" pitchFamily="34" charset="-128"/>
                <a:cs typeface="Times New Roman" pitchFamily="18" charset="0"/>
              </a:rPr>
              <a:t>Pizhou</a:t>
            </a:r>
            <a:r>
              <a:rPr lang="en-US" altLang="zh-CN" sz="2000" dirty="0" smtClean="0">
                <a:solidFill>
                  <a:srgbClr val="FF0000"/>
                </a:solidFill>
                <a:latin typeface="Verdana" pitchFamily="34" charset="0"/>
                <a:ea typeface="MS UI Gothic" pitchFamily="34" charset="-128"/>
                <a:cs typeface="Times New Roman" pitchFamily="18" charset="0"/>
              </a:rPr>
              <a:t>, </a:t>
            </a:r>
            <a:r>
              <a:rPr lang="en-US" altLang="zh-CN" sz="2000" dirty="0" err="1" smtClean="0">
                <a:solidFill>
                  <a:srgbClr val="FF0000"/>
                </a:solidFill>
                <a:latin typeface="Verdana" pitchFamily="34" charset="0"/>
                <a:ea typeface="MS UI Gothic" pitchFamily="34" charset="-128"/>
                <a:cs typeface="Times New Roman" pitchFamily="18" charset="0"/>
              </a:rPr>
              <a:t>Jiansu</a:t>
            </a:r>
            <a:endParaRPr lang="en-US" altLang="zh-CN" sz="2000" dirty="0" smtClean="0">
              <a:solidFill>
                <a:srgbClr val="FF0000"/>
              </a:solidFill>
              <a:latin typeface="Verdana" pitchFamily="34" charset="0"/>
              <a:ea typeface="MS UI Gothic" pitchFamily="34" charset="-128"/>
              <a:cs typeface="Times New Roman" pitchFamily="18" charset="0"/>
            </a:endParaRPr>
          </a:p>
          <a:p>
            <a:pPr eaLnBrk="0" hangingPunct="0">
              <a:lnSpc>
                <a:spcPct val="150000"/>
              </a:lnSpc>
              <a:buFont typeface="Wingdings" pitchFamily="2" charset="2"/>
              <a:buNone/>
            </a:pPr>
            <a:r>
              <a:rPr lang="en-US" sz="2000" dirty="0" smtClean="0">
                <a:solidFill>
                  <a:srgbClr val="FF0000"/>
                </a:solidFill>
                <a:latin typeface="Verdana" pitchFamily="34" charset="0"/>
                <a:ea typeface="Verdana" pitchFamily="34" charset="0"/>
                <a:cs typeface="Verdana" pitchFamily="34" charset="0"/>
              </a:rPr>
              <a:t>Contacts</a:t>
            </a:r>
            <a:r>
              <a:rPr lang="zh-CN" altLang="en-US" sz="2000" dirty="0" smtClean="0">
                <a:solidFill>
                  <a:srgbClr val="FF0000"/>
                </a:solidFill>
                <a:latin typeface="Verdana" pitchFamily="34" charset="0"/>
                <a:cs typeface="Verdana" pitchFamily="34" charset="0"/>
              </a:rPr>
              <a:t>：</a:t>
            </a:r>
            <a:r>
              <a:rPr lang="en-US" altLang="zh-CN" sz="2000" dirty="0" err="1" smtClean="0">
                <a:solidFill>
                  <a:srgbClr val="FF0000"/>
                </a:solidFill>
                <a:latin typeface="Verdana" pitchFamily="34" charset="0"/>
                <a:ea typeface="Verdana" pitchFamily="34" charset="0"/>
                <a:cs typeface="Verdana" pitchFamily="34" charset="0"/>
              </a:rPr>
              <a:t>Leeo</a:t>
            </a:r>
            <a:endParaRPr lang="en-US" altLang="zh-CN" sz="2000" dirty="0" smtClean="0">
              <a:solidFill>
                <a:srgbClr val="FF0000"/>
              </a:solidFill>
              <a:latin typeface="Verdana" pitchFamily="34" charset="0"/>
              <a:ea typeface="Verdana" pitchFamily="34" charset="0"/>
              <a:cs typeface="Verdana" pitchFamily="34" charset="0"/>
            </a:endParaRPr>
          </a:p>
          <a:p>
            <a:pPr eaLnBrk="0" hangingPunct="0">
              <a:lnSpc>
                <a:spcPct val="150000"/>
              </a:lnSpc>
              <a:buFont typeface="Wingdings" pitchFamily="2" charset="2"/>
              <a:buNone/>
            </a:pPr>
            <a:r>
              <a:rPr lang="en-US" altLang="zh-CN" sz="2000" dirty="0" smtClean="0">
                <a:solidFill>
                  <a:srgbClr val="FF0000"/>
                </a:solidFill>
                <a:latin typeface="Verdana" pitchFamily="34" charset="0"/>
                <a:ea typeface="MS UI Gothic" pitchFamily="34" charset="-128"/>
                <a:cs typeface="Times New Roman" pitchFamily="18" charset="0"/>
              </a:rPr>
              <a:t>Mobile:13805222123</a:t>
            </a:r>
            <a:endParaRPr lang="en-US" altLang="zh-CN" sz="2000" dirty="0">
              <a:solidFill>
                <a:srgbClr val="FF0000"/>
              </a:solidFill>
              <a:latin typeface="Verdana" pitchFamily="34" charset="0"/>
              <a:ea typeface="MS UI Gothic" pitchFamily="34" charset="-128"/>
              <a:cs typeface="Times New Roman" pitchFamily="18" charset="0"/>
            </a:endParaRPr>
          </a:p>
          <a:p>
            <a:pPr>
              <a:buFont typeface="Wingdings" pitchFamily="2" charset="2"/>
              <a:buNone/>
            </a:pPr>
            <a:r>
              <a:rPr lang="en-US" altLang="zh-CN" sz="2000" dirty="0" smtClean="0">
                <a:solidFill>
                  <a:srgbClr val="FF0000"/>
                </a:solidFill>
                <a:latin typeface="Verdana" pitchFamily="34" charset="0"/>
                <a:ea typeface="MS UI Gothic" pitchFamily="34" charset="-128"/>
                <a:cs typeface="Times New Roman" pitchFamily="18" charset="0"/>
              </a:rPr>
              <a:t>Tel:</a:t>
            </a:r>
            <a:r>
              <a:rPr lang="en-US" altLang="zh-CN" sz="2000" dirty="0" smtClean="0">
                <a:solidFill>
                  <a:srgbClr val="FF0000"/>
                </a:solidFill>
                <a:latin typeface="微软雅黑" pitchFamily="34" charset="-122"/>
                <a:ea typeface="微软雅黑" pitchFamily="34" charset="-122"/>
                <a:cs typeface="Times New Roman" pitchFamily="18" charset="0"/>
              </a:rPr>
              <a:t> 0516-86535999 </a:t>
            </a:r>
          </a:p>
          <a:p>
            <a:pPr>
              <a:buFont typeface="Wingdings" pitchFamily="2" charset="2"/>
              <a:buNone/>
            </a:pPr>
            <a:r>
              <a:rPr lang="en-US" altLang="zh-CN" sz="2000" dirty="0" smtClean="0">
                <a:solidFill>
                  <a:srgbClr val="FF0000"/>
                </a:solidFill>
                <a:latin typeface="Verdana" pitchFamily="34" charset="0"/>
                <a:ea typeface="MS UI Gothic" pitchFamily="34" charset="-128"/>
                <a:cs typeface="Times New Roman" pitchFamily="18" charset="0"/>
              </a:rPr>
              <a:t>E-mail: </a:t>
            </a:r>
            <a:r>
              <a:rPr lang="en-US" altLang="zh-CN" sz="2000" dirty="0" smtClean="0">
                <a:solidFill>
                  <a:srgbClr val="FF0000"/>
                </a:solidFill>
                <a:latin typeface="Verdana" pitchFamily="34" charset="0"/>
                <a:ea typeface="MS UI Gothic" pitchFamily="34" charset="-128"/>
                <a:cs typeface="Times New Roman" pitchFamily="18" charset="0"/>
              </a:rPr>
              <a:t>pzleeo@139.com</a:t>
            </a:r>
            <a:endParaRPr lang="zh-CN" altLang="zh-CN" sz="2000" dirty="0">
              <a:solidFill>
                <a:srgbClr val="FF0000"/>
              </a:solidFill>
              <a:latin typeface="Verdana" pitchFamily="34" charset="0"/>
              <a:ea typeface="MS UI 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500958" y="785794"/>
            <a:ext cx="1428728" cy="1087027"/>
          </a:xfrm>
          <a:prstGeom prst="rect">
            <a:avLst/>
          </a:prstGeom>
          <a:noFill/>
        </p:spPr>
      </p:pic>
      <p:sp>
        <p:nvSpPr>
          <p:cNvPr id="7" name="标题 6"/>
          <p:cNvSpPr>
            <a:spLocks noGrp="1"/>
          </p:cNvSpPr>
          <p:nvPr>
            <p:ph type="title"/>
          </p:nvPr>
        </p:nvSpPr>
        <p:spPr>
          <a:xfrm>
            <a:off x="0" y="61890"/>
            <a:ext cx="9144000" cy="642918"/>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fontScale="90000"/>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1"/>
          <p:cNvSpPr>
            <a:spLocks noChangeArrowheads="1"/>
          </p:cNvSpPr>
          <p:nvPr/>
        </p:nvSpPr>
        <p:spPr bwMode="auto">
          <a:xfrm>
            <a:off x="0" y="1501239"/>
            <a:ext cx="9144000" cy="7201972"/>
          </a:xfrm>
          <a:prstGeom prst="rect">
            <a:avLst/>
          </a:prstGeom>
          <a:noFill/>
          <a:ln w="9525">
            <a:noFill/>
            <a:miter lim="800000"/>
            <a:headEnd/>
            <a:tailEnd/>
          </a:ln>
          <a:effectLst>
            <a:prstShdw prst="shdw12">
              <a:schemeClr val="bg2">
                <a:alpha val="50000"/>
              </a:schemeClr>
            </a:prstShdw>
          </a:effectLst>
        </p:spPr>
        <p:txBody>
          <a:bodyPr anchor="ctr">
            <a:spAutoFit/>
          </a:bodyPr>
          <a:lstStyle/>
          <a:p>
            <a:pPr algn="ctr" eaLnBrk="0" hangingPunct="0">
              <a:lnSpc>
                <a:spcPct val="150000"/>
              </a:lnSpc>
            </a:pPr>
            <a:r>
              <a:rPr lang="en-US" altLang="zh-CN" sz="4400" dirty="0">
                <a:latin typeface="微软雅黑" pitchFamily="34" charset="-122"/>
                <a:ea typeface="微软雅黑" pitchFamily="34" charset="-122"/>
                <a:cs typeface="Times New Roman" pitchFamily="18" charset="0"/>
              </a:rPr>
              <a:t>    </a:t>
            </a:r>
          </a:p>
          <a:p>
            <a:pPr algn="ctr" eaLnBrk="0" hangingPunct="0">
              <a:lnSpc>
                <a:spcPct val="150000"/>
              </a:lnSpc>
            </a:pPr>
            <a:r>
              <a:rPr lang="zh-CN" altLang="en-US" sz="4400" b="1" dirty="0" smtClean="0">
                <a:latin typeface="微软雅黑" pitchFamily="34" charset="-122"/>
                <a:ea typeface="微软雅黑" pitchFamily="34" charset="-122"/>
                <a:cs typeface="Times New Roman" pitchFamily="18" charset="0"/>
              </a:rPr>
              <a:t>谢 谢</a:t>
            </a:r>
            <a:r>
              <a:rPr lang="zh-CN" altLang="en-US" sz="4400" b="1" dirty="0">
                <a:latin typeface="微软雅黑" pitchFamily="34" charset="-122"/>
                <a:ea typeface="微软雅黑" pitchFamily="34" charset="-122"/>
                <a:cs typeface="Times New Roman" pitchFamily="18" charset="0"/>
              </a:rPr>
              <a:t>！</a:t>
            </a:r>
          </a:p>
          <a:p>
            <a:pPr algn="ctr" eaLnBrk="0" hangingPunct="0">
              <a:lnSpc>
                <a:spcPct val="150000"/>
              </a:lnSpc>
            </a:pPr>
            <a:r>
              <a:rPr lang="en-US" altLang="zh-CN" sz="4400" b="1" dirty="0">
                <a:latin typeface="微软雅黑" pitchFamily="34" charset="-122"/>
                <a:ea typeface="微软雅黑" pitchFamily="34" charset="-122"/>
                <a:cs typeface="Times New Roman" pitchFamily="18" charset="0"/>
              </a:rPr>
              <a:t>Thank you!</a:t>
            </a:r>
          </a:p>
          <a:p>
            <a:pPr algn="ctr" eaLnBrk="0" hangingPunct="0">
              <a:lnSpc>
                <a:spcPct val="150000"/>
              </a:lnSpc>
            </a:pPr>
            <a:endParaRPr lang="en-US" altLang="zh-CN" sz="4400" dirty="0">
              <a:latin typeface="微软雅黑" pitchFamily="34" charset="-122"/>
              <a:ea typeface="微软雅黑" pitchFamily="34" charset="-122"/>
              <a:cs typeface="Times New Roman" pitchFamily="18" charset="0"/>
            </a:endParaRPr>
          </a:p>
          <a:p>
            <a:pPr algn="ctr" eaLnBrk="0" hangingPunct="0">
              <a:lnSpc>
                <a:spcPct val="150000"/>
              </a:lnSpc>
            </a:pPr>
            <a:endParaRPr lang="en-US" altLang="zh-CN" sz="4400" b="1" dirty="0">
              <a:solidFill>
                <a:srgbClr val="FF0000"/>
              </a:solidFill>
              <a:latin typeface="微软雅黑" pitchFamily="34" charset="-122"/>
              <a:ea typeface="微软雅黑" pitchFamily="34" charset="-122"/>
              <a:cs typeface="Times New Roman" pitchFamily="18" charset="0"/>
            </a:endParaRPr>
          </a:p>
          <a:p>
            <a:pPr algn="ctr" eaLnBrk="0" hangingPunct="0">
              <a:lnSpc>
                <a:spcPct val="150000"/>
              </a:lnSpc>
            </a:pPr>
            <a:endParaRPr lang="en-US" altLang="zh-CN" sz="4400" b="1" dirty="0">
              <a:solidFill>
                <a:srgbClr val="FF0000"/>
              </a:solidFill>
              <a:latin typeface="微软雅黑" pitchFamily="34" charset="-122"/>
              <a:ea typeface="微软雅黑" pitchFamily="34" charset="-122"/>
              <a:cs typeface="Times New Roman" pitchFamily="18" charset="0"/>
            </a:endParaRPr>
          </a:p>
          <a:p>
            <a:pPr algn="ctr" eaLnBrk="0" hangingPunct="0">
              <a:lnSpc>
                <a:spcPct val="150000"/>
              </a:lnSpc>
            </a:pPr>
            <a:endParaRPr lang="zh-CN" altLang="zh-CN" sz="4400" b="1" dirty="0">
              <a:solidFill>
                <a:srgbClr val="FF0000"/>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标题 4"/>
          <p:cNvSpPr>
            <a:spLocks/>
          </p:cNvSpPr>
          <p:nvPr/>
        </p:nvSpPr>
        <p:spPr bwMode="gray">
          <a:xfrm>
            <a:off x="0" y="115888"/>
            <a:ext cx="9001125" cy="609600"/>
          </a:xfrm>
          <a:prstGeom prst="rect">
            <a:avLst/>
          </a:prstGeom>
          <a:noFill/>
          <a:ln w="9525">
            <a:noFill/>
            <a:miter lim="800000"/>
            <a:headEnd/>
            <a:tailEnd/>
          </a:ln>
        </p:spPr>
        <p:txBody>
          <a:bodyPr anchor="ctr"/>
          <a:lstStyle/>
          <a:p>
            <a:pPr algn="ctr" eaLnBrk="0" hangingPunct="0"/>
            <a:r>
              <a:rPr kumimoji="0" lang="zh-CN" altLang="en-US" sz="2800" b="1" dirty="0" smtClean="0">
                <a:solidFill>
                  <a:schemeClr val="bg1"/>
                </a:solidFill>
                <a:latin typeface="黑体" pitchFamily="2" charset="-122"/>
                <a:ea typeface="黑体" pitchFamily="2" charset="-122"/>
              </a:rPr>
              <a:t>全达公</a:t>
            </a:r>
            <a:r>
              <a:rPr kumimoji="0" lang="zh-CN" altLang="en-US" sz="2800" b="1" dirty="0">
                <a:solidFill>
                  <a:schemeClr val="bg1"/>
                </a:solidFill>
                <a:latin typeface="黑体" pitchFamily="2" charset="-122"/>
                <a:ea typeface="黑体" pitchFamily="2" charset="-122"/>
              </a:rPr>
              <a:t>司组织架构图</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lang="en-US" altLang="zh-CN" b="1" dirty="0" err="1" smtClean="0">
                <a:solidFill>
                  <a:schemeClr val="bg1"/>
                </a:solidFill>
                <a:latin typeface="Verdana" pitchFamily="34" charset="0"/>
              </a:rPr>
              <a:t>Quanda</a:t>
            </a:r>
            <a:r>
              <a:rPr lang="en-US" altLang="zh-CN" b="1" dirty="0" smtClean="0">
                <a:solidFill>
                  <a:schemeClr val="bg1"/>
                </a:solidFill>
                <a:latin typeface="Verdana" pitchFamily="34" charset="0"/>
              </a:rPr>
              <a:t> </a:t>
            </a:r>
            <a:r>
              <a:rPr kumimoji="0" lang="en-US" altLang="zh-CN" b="1" dirty="0" smtClean="0">
                <a:solidFill>
                  <a:schemeClr val="bg1"/>
                </a:solidFill>
                <a:latin typeface="Verdana" pitchFamily="34" charset="0"/>
              </a:rPr>
              <a:t>Organizational </a:t>
            </a:r>
            <a:r>
              <a:rPr kumimoji="0" lang="en-US" altLang="zh-CN" b="1" dirty="0">
                <a:solidFill>
                  <a:schemeClr val="bg1"/>
                </a:solidFill>
                <a:latin typeface="Verdana" pitchFamily="34" charset="0"/>
              </a:rPr>
              <a:t>Chart</a:t>
            </a:r>
            <a:endParaRPr kumimoji="0" lang="zh-CN" altLang="en-US" b="1" dirty="0">
              <a:solidFill>
                <a:schemeClr val="bg1"/>
              </a:solidFill>
              <a:latin typeface="Verdana" pitchFamily="34" charset="0"/>
            </a:endParaRPr>
          </a:p>
        </p:txBody>
      </p:sp>
      <p:grpSp>
        <p:nvGrpSpPr>
          <p:cNvPr id="62" name="组合 61"/>
          <p:cNvGrpSpPr/>
          <p:nvPr/>
        </p:nvGrpSpPr>
        <p:grpSpPr>
          <a:xfrm>
            <a:off x="428596" y="1214422"/>
            <a:ext cx="8429678" cy="2928948"/>
            <a:chOff x="428596" y="1714488"/>
            <a:chExt cx="8429678" cy="2928948"/>
          </a:xfrm>
        </p:grpSpPr>
        <p:sp>
          <p:nvSpPr>
            <p:cNvPr id="8" name="圆角矩形 7"/>
            <p:cNvSpPr/>
            <p:nvPr/>
          </p:nvSpPr>
          <p:spPr bwMode="auto">
            <a:xfrm>
              <a:off x="3643306" y="1714488"/>
              <a:ext cx="1714500" cy="642937"/>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kumimoji="0" lang="zh-CN" altLang="en-US" sz="2000" dirty="0">
                  <a:latin typeface="黑体" pitchFamily="2" charset="-122"/>
                  <a:ea typeface="黑体" pitchFamily="2" charset="-122"/>
                </a:rPr>
                <a:t>总经理</a:t>
              </a:r>
            </a:p>
          </p:txBody>
        </p:sp>
        <p:sp>
          <p:nvSpPr>
            <p:cNvPr id="9" name="内容占位符 9"/>
            <p:cNvSpPr txBox="1">
              <a:spLocks/>
            </p:cNvSpPr>
            <p:nvPr/>
          </p:nvSpPr>
          <p:spPr>
            <a:xfrm>
              <a:off x="428596" y="3214686"/>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zh-CN" altLang="en-US" sz="2000" b="0" i="0" u="none" strike="noStrike" kern="1200" cap="none" spc="0" normalizeH="0" baseline="0" noProof="0" dirty="0" smtClean="0">
                  <a:ln>
                    <a:noFill/>
                  </a:ln>
                  <a:solidFill>
                    <a:schemeClr val="tx1"/>
                  </a:solidFill>
                  <a:effectLst/>
                  <a:uLnTx/>
                  <a:uFillTx/>
                  <a:latin typeface="黑体" pitchFamily="2" charset="-122"/>
                  <a:ea typeface="黑体" pitchFamily="2" charset="-122"/>
                  <a:cs typeface="+mn-cs"/>
                </a:rPr>
                <a:t>技术        开发部</a:t>
              </a:r>
            </a:p>
          </p:txBody>
        </p:sp>
        <p:cxnSp>
          <p:nvCxnSpPr>
            <p:cNvPr id="12" name="直接连接符 11"/>
            <p:cNvCxnSpPr>
              <a:stCxn id="8" idx="2"/>
            </p:cNvCxnSpPr>
            <p:nvPr/>
          </p:nvCxnSpPr>
          <p:spPr bwMode="auto">
            <a:xfrm rot="16200000" flipH="1">
              <a:off x="4214803" y="2643178"/>
              <a:ext cx="571513" cy="6"/>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14" name="直接连接符 13"/>
            <p:cNvCxnSpPr/>
            <p:nvPr/>
          </p:nvCxnSpPr>
          <p:spPr bwMode="auto">
            <a:xfrm>
              <a:off x="785786" y="2928934"/>
              <a:ext cx="7858152" cy="1591"/>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sp>
          <p:nvSpPr>
            <p:cNvPr id="18" name="内容占位符 9"/>
            <p:cNvSpPr txBox="1">
              <a:spLocks/>
            </p:cNvSpPr>
            <p:nvPr/>
          </p:nvSpPr>
          <p:spPr bwMode="auto">
            <a:xfrm>
              <a:off x="1500166" y="3214686"/>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a:latin typeface="黑体" pitchFamily="2" charset="-122"/>
                  <a:ea typeface="黑体" pitchFamily="2" charset="-122"/>
                </a:rPr>
                <a:t>品</a:t>
              </a:r>
              <a:endParaRPr kumimoji="0" lang="en-US" altLang="zh-CN" sz="2000" kern="0" dirty="0">
                <a:latin typeface="黑体" pitchFamily="2" charset="-122"/>
                <a:ea typeface="黑体" pitchFamily="2" charset="-122"/>
              </a:endParaRPr>
            </a:p>
            <a:p>
              <a:pPr algn="ctr" eaLnBrk="0" hangingPunct="0">
                <a:buFont typeface="Wingdings" pitchFamily="2" charset="2"/>
                <a:buNone/>
                <a:defRPr/>
              </a:pPr>
              <a:r>
                <a:rPr lang="zh-CN" altLang="en-US" sz="2000" kern="0" dirty="0" smtClean="0">
                  <a:latin typeface="黑体" pitchFamily="2" charset="-122"/>
                  <a:ea typeface="黑体" pitchFamily="2" charset="-122"/>
                </a:rPr>
                <a:t>质</a:t>
              </a:r>
              <a:endParaRPr kumimoji="0" lang="en-US" altLang="zh-CN" sz="2000" kern="0" dirty="0">
                <a:latin typeface="黑体" pitchFamily="2" charset="-122"/>
                <a:ea typeface="黑体" pitchFamily="2" charset="-122"/>
              </a:endParaRPr>
            </a:p>
            <a:p>
              <a:pPr algn="ctr" eaLnBrk="0" hangingPunct="0">
                <a:buFont typeface="Wingdings" pitchFamily="2" charset="2"/>
                <a:buNone/>
                <a:defRPr/>
              </a:pPr>
              <a:r>
                <a:rPr kumimoji="0" lang="zh-CN" altLang="en-US" sz="2000" kern="0" dirty="0">
                  <a:latin typeface="黑体" pitchFamily="2" charset="-122"/>
                  <a:ea typeface="黑体" pitchFamily="2" charset="-122"/>
                </a:rPr>
                <a:t>部</a:t>
              </a:r>
            </a:p>
          </p:txBody>
        </p:sp>
        <p:sp>
          <p:nvSpPr>
            <p:cNvPr id="19" name="内容占位符 9"/>
            <p:cNvSpPr txBox="1">
              <a:spLocks/>
            </p:cNvSpPr>
            <p:nvPr/>
          </p:nvSpPr>
          <p:spPr bwMode="auto">
            <a:xfrm>
              <a:off x="2714612" y="3214686"/>
              <a:ext cx="785813"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lang="zh-CN" altLang="en-US" sz="2000" kern="0" dirty="0" smtClean="0">
                  <a:latin typeface="黑体" pitchFamily="2" charset="-122"/>
                  <a:ea typeface="黑体" pitchFamily="2" charset="-122"/>
                </a:rPr>
                <a:t>销</a:t>
              </a:r>
              <a:endParaRPr lang="en-US" altLang="zh-CN" sz="2000" kern="0" dirty="0" smtClean="0">
                <a:latin typeface="黑体" pitchFamily="2" charset="-122"/>
                <a:ea typeface="黑体" pitchFamily="2" charset="-122"/>
              </a:endParaRPr>
            </a:p>
            <a:p>
              <a:pPr algn="ctr" eaLnBrk="0" hangingPunct="0">
                <a:buFont typeface="Wingdings" pitchFamily="2" charset="2"/>
                <a:buNone/>
                <a:defRPr/>
              </a:pPr>
              <a:r>
                <a:rPr lang="zh-CN" altLang="en-US" sz="2000" kern="0" dirty="0" smtClean="0">
                  <a:latin typeface="黑体" pitchFamily="2" charset="-122"/>
                  <a:ea typeface="黑体" pitchFamily="2" charset="-122"/>
                </a:rPr>
                <a:t>售</a:t>
              </a:r>
              <a:endParaRPr lang="en-US" altLang="zh-CN" sz="2000" kern="0" dirty="0" smtClean="0">
                <a:latin typeface="黑体" pitchFamily="2" charset="-122"/>
                <a:ea typeface="黑体" pitchFamily="2" charset="-122"/>
              </a:endParaRPr>
            </a:p>
            <a:p>
              <a:pPr algn="ctr" eaLnBrk="0" hangingPunct="0">
                <a:buFont typeface="Wingdings" pitchFamily="2" charset="2"/>
                <a:buNone/>
                <a:defRPr/>
              </a:pPr>
              <a:r>
                <a:rPr lang="zh-CN" altLang="en-US" sz="2000" kern="0" dirty="0" smtClean="0">
                  <a:latin typeface="黑体" pitchFamily="2" charset="-122"/>
                  <a:ea typeface="黑体" pitchFamily="2" charset="-122"/>
                </a:rPr>
                <a:t>部</a:t>
              </a:r>
              <a:endParaRPr kumimoji="0" lang="zh-CN" altLang="en-US" sz="2000" kern="0" dirty="0">
                <a:latin typeface="黑体" pitchFamily="2" charset="-122"/>
                <a:ea typeface="黑体" pitchFamily="2" charset="-122"/>
              </a:endParaRPr>
            </a:p>
          </p:txBody>
        </p:sp>
        <p:sp>
          <p:nvSpPr>
            <p:cNvPr id="20" name="内容占位符 9"/>
            <p:cNvSpPr txBox="1">
              <a:spLocks/>
            </p:cNvSpPr>
            <p:nvPr/>
          </p:nvSpPr>
          <p:spPr bwMode="auto">
            <a:xfrm>
              <a:off x="4143372" y="3214686"/>
              <a:ext cx="785813"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smtClean="0">
                  <a:latin typeface="黑体" pitchFamily="2" charset="-122"/>
                  <a:ea typeface="黑体" pitchFamily="2" charset="-122"/>
                </a:rPr>
                <a:t>采</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购</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部</a:t>
              </a:r>
              <a:endParaRPr kumimoji="0" lang="zh-CN" altLang="en-US" sz="2000" kern="0" dirty="0">
                <a:latin typeface="黑体" pitchFamily="2" charset="-122"/>
                <a:ea typeface="黑体" pitchFamily="2" charset="-122"/>
              </a:endParaRPr>
            </a:p>
          </p:txBody>
        </p:sp>
        <p:sp>
          <p:nvSpPr>
            <p:cNvPr id="23" name="内容占位符 9"/>
            <p:cNvSpPr txBox="1">
              <a:spLocks/>
            </p:cNvSpPr>
            <p:nvPr/>
          </p:nvSpPr>
          <p:spPr bwMode="auto">
            <a:xfrm>
              <a:off x="5643570" y="3214686"/>
              <a:ext cx="785813"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smtClean="0">
                  <a:latin typeface="黑体" pitchFamily="2" charset="-122"/>
                  <a:ea typeface="黑体" pitchFamily="2" charset="-122"/>
                </a:rPr>
                <a:t>生</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lang="zh-CN" altLang="en-US" sz="2000" kern="0" dirty="0" smtClean="0">
                  <a:latin typeface="黑体" pitchFamily="2" charset="-122"/>
                  <a:ea typeface="黑体" pitchFamily="2" charset="-122"/>
                </a:rPr>
                <a:t>产</a:t>
              </a:r>
              <a:endParaRPr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部</a:t>
              </a:r>
              <a:endParaRPr kumimoji="0" lang="zh-CN" altLang="en-US" sz="2000" kern="0" dirty="0">
                <a:latin typeface="黑体" pitchFamily="2" charset="-122"/>
                <a:ea typeface="黑体" pitchFamily="2" charset="-122"/>
              </a:endParaRPr>
            </a:p>
          </p:txBody>
        </p:sp>
        <p:sp>
          <p:nvSpPr>
            <p:cNvPr id="24" name="内容占位符 9"/>
            <p:cNvSpPr txBox="1">
              <a:spLocks/>
            </p:cNvSpPr>
            <p:nvPr/>
          </p:nvSpPr>
          <p:spPr bwMode="auto">
            <a:xfrm>
              <a:off x="7000892" y="3214686"/>
              <a:ext cx="785813"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smtClean="0">
                  <a:latin typeface="黑体" pitchFamily="2" charset="-122"/>
                  <a:ea typeface="黑体" pitchFamily="2" charset="-122"/>
                </a:rPr>
                <a:t>行</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政</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部</a:t>
              </a:r>
              <a:endParaRPr kumimoji="0" lang="zh-CN" altLang="en-US" sz="2000" kern="0" dirty="0">
                <a:latin typeface="黑体" pitchFamily="2" charset="-122"/>
                <a:ea typeface="黑体" pitchFamily="2" charset="-122"/>
              </a:endParaRPr>
            </a:p>
          </p:txBody>
        </p:sp>
        <p:cxnSp>
          <p:nvCxnSpPr>
            <p:cNvPr id="28" name="直接连接符 105"/>
            <p:cNvCxnSpPr>
              <a:cxnSpLocks noChangeShapeType="1"/>
            </p:cNvCxnSpPr>
            <p:nvPr/>
          </p:nvCxnSpPr>
          <p:spPr bwMode="auto">
            <a:xfrm rot="5400000">
              <a:off x="1715274" y="3071016"/>
              <a:ext cx="285750" cy="1587"/>
            </a:xfrm>
            <a:prstGeom prst="line">
              <a:avLst/>
            </a:prstGeom>
            <a:noFill/>
            <a:ln w="12700" algn="ctr">
              <a:solidFill>
                <a:schemeClr val="accent2">
                  <a:lumMod val="50000"/>
                </a:schemeClr>
              </a:solidFill>
              <a:round/>
              <a:headEnd/>
              <a:tailEnd/>
            </a:ln>
          </p:spPr>
        </p:cxnSp>
        <p:cxnSp>
          <p:nvCxnSpPr>
            <p:cNvPr id="37" name="直接连接符 105"/>
            <p:cNvCxnSpPr>
              <a:cxnSpLocks noChangeShapeType="1"/>
            </p:cNvCxnSpPr>
            <p:nvPr/>
          </p:nvCxnSpPr>
          <p:spPr bwMode="auto">
            <a:xfrm rot="5400000">
              <a:off x="643705" y="3071015"/>
              <a:ext cx="285750" cy="1588"/>
            </a:xfrm>
            <a:prstGeom prst="line">
              <a:avLst/>
            </a:prstGeom>
            <a:noFill/>
            <a:ln w="12700" algn="ctr">
              <a:solidFill>
                <a:schemeClr val="accent2">
                  <a:lumMod val="50000"/>
                </a:schemeClr>
              </a:solidFill>
              <a:round/>
              <a:headEnd/>
              <a:tailEnd/>
            </a:ln>
          </p:spPr>
        </p:cxnSp>
        <p:sp>
          <p:nvSpPr>
            <p:cNvPr id="40" name="内容占位符 9"/>
            <p:cNvSpPr txBox="1">
              <a:spLocks/>
            </p:cNvSpPr>
            <p:nvPr/>
          </p:nvSpPr>
          <p:spPr bwMode="auto">
            <a:xfrm>
              <a:off x="8072462" y="3214686"/>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a:latin typeface="黑体" pitchFamily="2" charset="-122"/>
                  <a:ea typeface="黑体" pitchFamily="2" charset="-122"/>
                </a:rPr>
                <a:t>财</a:t>
              </a:r>
              <a:endParaRPr kumimoji="0" lang="en-US" altLang="zh-CN" sz="2000" kern="0" dirty="0">
                <a:latin typeface="黑体" pitchFamily="2" charset="-122"/>
                <a:ea typeface="黑体" pitchFamily="2" charset="-122"/>
              </a:endParaRPr>
            </a:p>
            <a:p>
              <a:pPr algn="ctr" eaLnBrk="0" hangingPunct="0">
                <a:buFont typeface="Wingdings" pitchFamily="2" charset="2"/>
                <a:buNone/>
                <a:defRPr/>
              </a:pPr>
              <a:r>
                <a:rPr kumimoji="0" lang="zh-CN" altLang="en-US" sz="2000" kern="0" dirty="0">
                  <a:latin typeface="黑体" pitchFamily="2" charset="-122"/>
                  <a:ea typeface="黑体" pitchFamily="2" charset="-122"/>
                </a:rPr>
                <a:t>务</a:t>
              </a:r>
              <a:endParaRPr kumimoji="0" lang="en-US" altLang="zh-CN" sz="2000" kern="0" dirty="0">
                <a:latin typeface="黑体" pitchFamily="2" charset="-122"/>
                <a:ea typeface="黑体" pitchFamily="2" charset="-122"/>
              </a:endParaRPr>
            </a:p>
            <a:p>
              <a:pPr algn="ctr" eaLnBrk="0" hangingPunct="0">
                <a:buFont typeface="Wingdings" pitchFamily="2" charset="2"/>
                <a:buNone/>
                <a:defRPr/>
              </a:pPr>
              <a:r>
                <a:rPr kumimoji="0" lang="zh-CN" altLang="en-US" sz="2000" kern="0" dirty="0">
                  <a:latin typeface="黑体" pitchFamily="2" charset="-122"/>
                  <a:ea typeface="黑体" pitchFamily="2" charset="-122"/>
                </a:rPr>
                <a:t>部</a:t>
              </a:r>
            </a:p>
          </p:txBody>
        </p:sp>
        <p:cxnSp>
          <p:nvCxnSpPr>
            <p:cNvPr id="43" name="直接连接符 42"/>
            <p:cNvCxnSpPr/>
            <p:nvPr/>
          </p:nvCxnSpPr>
          <p:spPr bwMode="auto">
            <a:xfrm rot="5400000">
              <a:off x="8501872" y="3071032"/>
              <a:ext cx="285748" cy="1560"/>
            </a:xfrm>
            <a:prstGeom prst="line">
              <a:avLst/>
            </a:prstGeom>
            <a:solidFill>
              <a:schemeClr val="accent1"/>
            </a:solidFill>
            <a:ln w="12700" cap="flat" cmpd="sng" algn="ctr">
              <a:solidFill>
                <a:schemeClr val="accent2">
                  <a:lumMod val="50000"/>
                </a:schemeClr>
              </a:solidFill>
              <a:prstDash val="solid"/>
              <a:round/>
              <a:headEnd type="none" w="med" len="med"/>
              <a:tailEnd type="none" w="med" len="med"/>
            </a:ln>
            <a:effectLst/>
          </p:spPr>
        </p:cxnSp>
        <p:cxnSp>
          <p:nvCxnSpPr>
            <p:cNvPr id="54" name="直接连接符 105"/>
            <p:cNvCxnSpPr>
              <a:cxnSpLocks noChangeShapeType="1"/>
            </p:cNvCxnSpPr>
            <p:nvPr/>
          </p:nvCxnSpPr>
          <p:spPr bwMode="auto">
            <a:xfrm rot="5400000">
              <a:off x="3001159" y="3071015"/>
              <a:ext cx="285750" cy="1588"/>
            </a:xfrm>
            <a:prstGeom prst="line">
              <a:avLst/>
            </a:prstGeom>
            <a:noFill/>
            <a:ln w="12700" algn="ctr">
              <a:solidFill>
                <a:schemeClr val="accent2">
                  <a:lumMod val="50000"/>
                </a:schemeClr>
              </a:solidFill>
              <a:round/>
              <a:headEnd/>
              <a:tailEnd/>
            </a:ln>
          </p:spPr>
        </p:cxnSp>
        <p:cxnSp>
          <p:nvCxnSpPr>
            <p:cNvPr id="55" name="直接连接符 105"/>
            <p:cNvCxnSpPr>
              <a:cxnSpLocks noChangeShapeType="1"/>
            </p:cNvCxnSpPr>
            <p:nvPr/>
          </p:nvCxnSpPr>
          <p:spPr bwMode="auto">
            <a:xfrm rot="5400000">
              <a:off x="5858679" y="3071015"/>
              <a:ext cx="285750" cy="1588"/>
            </a:xfrm>
            <a:prstGeom prst="line">
              <a:avLst/>
            </a:prstGeom>
            <a:noFill/>
            <a:ln w="12700" algn="ctr">
              <a:solidFill>
                <a:schemeClr val="accent2">
                  <a:lumMod val="50000"/>
                </a:schemeClr>
              </a:solidFill>
              <a:round/>
              <a:headEnd/>
              <a:tailEnd/>
            </a:ln>
          </p:spPr>
        </p:cxnSp>
        <p:cxnSp>
          <p:nvCxnSpPr>
            <p:cNvPr id="56" name="直接连接符 105"/>
            <p:cNvCxnSpPr>
              <a:cxnSpLocks noChangeShapeType="1"/>
            </p:cNvCxnSpPr>
            <p:nvPr/>
          </p:nvCxnSpPr>
          <p:spPr bwMode="auto">
            <a:xfrm rot="5400000">
              <a:off x="4358481" y="3071015"/>
              <a:ext cx="285750" cy="1588"/>
            </a:xfrm>
            <a:prstGeom prst="line">
              <a:avLst/>
            </a:prstGeom>
            <a:noFill/>
            <a:ln w="12700" algn="ctr">
              <a:solidFill>
                <a:schemeClr val="accent2">
                  <a:lumMod val="50000"/>
                </a:schemeClr>
              </a:solidFill>
              <a:round/>
              <a:headEnd/>
              <a:tailEnd/>
            </a:ln>
          </p:spPr>
        </p:cxnSp>
        <p:cxnSp>
          <p:nvCxnSpPr>
            <p:cNvPr id="59" name="直接连接符 105"/>
            <p:cNvCxnSpPr>
              <a:cxnSpLocks noChangeShapeType="1"/>
            </p:cNvCxnSpPr>
            <p:nvPr/>
          </p:nvCxnSpPr>
          <p:spPr bwMode="auto">
            <a:xfrm rot="5400000">
              <a:off x="7216001" y="3071015"/>
              <a:ext cx="285750" cy="1588"/>
            </a:xfrm>
            <a:prstGeom prst="line">
              <a:avLst/>
            </a:prstGeom>
            <a:noFill/>
            <a:ln w="12700" algn="ctr">
              <a:solidFill>
                <a:schemeClr val="accent2">
                  <a:lumMod val="50000"/>
                </a:schemeClr>
              </a:solidFill>
              <a:round/>
              <a:headEnd/>
              <a:tailEnd/>
            </a:ln>
          </p:spPr>
        </p:cxnSp>
      </p:grpSp>
      <p:cxnSp>
        <p:nvCxnSpPr>
          <p:cNvPr id="66" name="直接连接符 105"/>
          <p:cNvCxnSpPr>
            <a:cxnSpLocks noChangeShapeType="1"/>
          </p:cNvCxnSpPr>
          <p:nvPr/>
        </p:nvCxnSpPr>
        <p:spPr bwMode="auto">
          <a:xfrm rot="5400000">
            <a:off x="5858678" y="4356900"/>
            <a:ext cx="428628" cy="1588"/>
          </a:xfrm>
          <a:prstGeom prst="line">
            <a:avLst/>
          </a:prstGeom>
          <a:noFill/>
          <a:ln w="12700" algn="ctr">
            <a:solidFill>
              <a:schemeClr val="accent2">
                <a:lumMod val="50000"/>
              </a:schemeClr>
            </a:solidFill>
            <a:round/>
            <a:headEnd/>
            <a:tailEnd/>
          </a:ln>
        </p:spPr>
      </p:cxnSp>
      <p:cxnSp>
        <p:nvCxnSpPr>
          <p:cNvPr id="67" name="直接连接符 105"/>
          <p:cNvCxnSpPr>
            <a:cxnSpLocks noChangeShapeType="1"/>
          </p:cNvCxnSpPr>
          <p:nvPr/>
        </p:nvCxnSpPr>
        <p:spPr bwMode="auto">
          <a:xfrm rot="10800000">
            <a:off x="4643438" y="4572008"/>
            <a:ext cx="2714644" cy="0"/>
          </a:xfrm>
          <a:prstGeom prst="line">
            <a:avLst/>
          </a:prstGeom>
          <a:noFill/>
          <a:ln w="12700" algn="ctr">
            <a:solidFill>
              <a:schemeClr val="accent2">
                <a:lumMod val="50000"/>
              </a:schemeClr>
            </a:solidFill>
            <a:round/>
            <a:headEnd/>
            <a:tailEnd/>
          </a:ln>
        </p:spPr>
      </p:cxnSp>
      <p:cxnSp>
        <p:nvCxnSpPr>
          <p:cNvPr id="68" name="直接连接符 105"/>
          <p:cNvCxnSpPr>
            <a:cxnSpLocks noChangeShapeType="1"/>
          </p:cNvCxnSpPr>
          <p:nvPr/>
        </p:nvCxnSpPr>
        <p:spPr bwMode="auto">
          <a:xfrm rot="5400000">
            <a:off x="4501357" y="4714089"/>
            <a:ext cx="285750" cy="1588"/>
          </a:xfrm>
          <a:prstGeom prst="line">
            <a:avLst/>
          </a:prstGeom>
          <a:noFill/>
          <a:ln w="12700" algn="ctr">
            <a:solidFill>
              <a:schemeClr val="accent2">
                <a:lumMod val="50000"/>
              </a:schemeClr>
            </a:solidFill>
            <a:round/>
            <a:headEnd/>
            <a:tailEnd/>
          </a:ln>
        </p:spPr>
      </p:cxnSp>
      <p:cxnSp>
        <p:nvCxnSpPr>
          <p:cNvPr id="69" name="直接连接符 105"/>
          <p:cNvCxnSpPr>
            <a:cxnSpLocks noChangeShapeType="1"/>
          </p:cNvCxnSpPr>
          <p:nvPr/>
        </p:nvCxnSpPr>
        <p:spPr bwMode="auto">
          <a:xfrm rot="5400000">
            <a:off x="6322232" y="4750602"/>
            <a:ext cx="357188" cy="0"/>
          </a:xfrm>
          <a:prstGeom prst="line">
            <a:avLst/>
          </a:prstGeom>
          <a:noFill/>
          <a:ln w="12700" algn="ctr">
            <a:solidFill>
              <a:schemeClr val="accent2">
                <a:lumMod val="50000"/>
              </a:schemeClr>
            </a:solidFill>
            <a:round/>
            <a:headEnd/>
            <a:tailEnd/>
          </a:ln>
        </p:spPr>
      </p:cxnSp>
      <p:cxnSp>
        <p:nvCxnSpPr>
          <p:cNvPr id="74" name="直接连接符 105"/>
          <p:cNvCxnSpPr>
            <a:cxnSpLocks noChangeShapeType="1"/>
          </p:cNvCxnSpPr>
          <p:nvPr/>
        </p:nvCxnSpPr>
        <p:spPr bwMode="auto">
          <a:xfrm rot="5400000">
            <a:off x="1643042" y="4357694"/>
            <a:ext cx="428628" cy="0"/>
          </a:xfrm>
          <a:prstGeom prst="line">
            <a:avLst/>
          </a:prstGeom>
          <a:noFill/>
          <a:ln w="12700" algn="ctr">
            <a:solidFill>
              <a:schemeClr val="accent2">
                <a:lumMod val="50000"/>
              </a:schemeClr>
            </a:solidFill>
            <a:round/>
            <a:headEnd/>
            <a:tailEnd/>
          </a:ln>
        </p:spPr>
      </p:cxnSp>
      <p:sp>
        <p:nvSpPr>
          <p:cNvPr id="81" name="内容占位符 9"/>
          <p:cNvSpPr txBox="1">
            <a:spLocks/>
          </p:cNvSpPr>
          <p:nvPr/>
        </p:nvSpPr>
        <p:spPr bwMode="auto">
          <a:xfrm>
            <a:off x="1500166" y="4572008"/>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lang="zh-CN" altLang="en-US" sz="2000" kern="0" dirty="0" smtClean="0">
                <a:latin typeface="黑体" pitchFamily="2" charset="-122"/>
                <a:ea typeface="黑体" pitchFamily="2" charset="-122"/>
              </a:rPr>
              <a:t>化</a:t>
            </a:r>
            <a:endParaRPr lang="en-US" altLang="zh-CN" sz="2000" kern="0" dirty="0" smtClean="0">
              <a:latin typeface="黑体" pitchFamily="2" charset="-122"/>
              <a:ea typeface="黑体" pitchFamily="2" charset="-122"/>
            </a:endParaRPr>
          </a:p>
          <a:p>
            <a:pPr algn="ctr" eaLnBrk="0" hangingPunct="0">
              <a:buFont typeface="Wingdings" pitchFamily="2" charset="2"/>
              <a:buNone/>
              <a:defRPr/>
            </a:pPr>
            <a:r>
              <a:rPr lang="zh-CN" altLang="en-US" sz="2000" kern="0" dirty="0" smtClean="0">
                <a:latin typeface="黑体" pitchFamily="2" charset="-122"/>
                <a:ea typeface="黑体" pitchFamily="2" charset="-122"/>
              </a:rPr>
              <a:t>验</a:t>
            </a:r>
            <a:endParaRPr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室</a:t>
            </a:r>
            <a:endParaRPr kumimoji="0" lang="en-US" altLang="zh-CN" sz="2000" kern="0" dirty="0" smtClean="0">
              <a:latin typeface="黑体" pitchFamily="2" charset="-122"/>
              <a:ea typeface="黑体" pitchFamily="2" charset="-122"/>
            </a:endParaRPr>
          </a:p>
        </p:txBody>
      </p:sp>
      <p:sp>
        <p:nvSpPr>
          <p:cNvPr id="82" name="内容占位符 9"/>
          <p:cNvSpPr txBox="1">
            <a:spLocks/>
          </p:cNvSpPr>
          <p:nvPr/>
        </p:nvSpPr>
        <p:spPr bwMode="auto">
          <a:xfrm>
            <a:off x="4143372" y="4929198"/>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smtClean="0">
                <a:latin typeface="黑体" pitchFamily="2" charset="-122"/>
                <a:ea typeface="黑体" pitchFamily="2" charset="-122"/>
              </a:rPr>
              <a:t>自动化车间</a:t>
            </a:r>
            <a:endParaRPr kumimoji="0" lang="zh-CN" altLang="en-US" sz="2000" kern="0" dirty="0">
              <a:latin typeface="黑体" pitchFamily="2" charset="-122"/>
              <a:ea typeface="黑体" pitchFamily="2" charset="-122"/>
            </a:endParaRPr>
          </a:p>
        </p:txBody>
      </p:sp>
      <p:sp>
        <p:nvSpPr>
          <p:cNvPr id="83" name="内容占位符 9"/>
          <p:cNvSpPr txBox="1">
            <a:spLocks/>
          </p:cNvSpPr>
          <p:nvPr/>
        </p:nvSpPr>
        <p:spPr bwMode="auto">
          <a:xfrm>
            <a:off x="5072066" y="4929198"/>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smtClean="0">
                <a:latin typeface="黑体" pitchFamily="2" charset="-122"/>
                <a:ea typeface="黑体" pitchFamily="2" charset="-122"/>
              </a:rPr>
              <a:t>仓</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库</a:t>
            </a:r>
            <a:endParaRPr kumimoji="0" lang="zh-CN" altLang="en-US" sz="2000" kern="0" dirty="0">
              <a:latin typeface="黑体" pitchFamily="2" charset="-122"/>
              <a:ea typeface="黑体" pitchFamily="2" charset="-122"/>
            </a:endParaRPr>
          </a:p>
        </p:txBody>
      </p:sp>
      <p:sp>
        <p:nvSpPr>
          <p:cNvPr id="84" name="内容占位符 9"/>
          <p:cNvSpPr txBox="1">
            <a:spLocks/>
          </p:cNvSpPr>
          <p:nvPr/>
        </p:nvSpPr>
        <p:spPr bwMode="auto">
          <a:xfrm>
            <a:off x="6072198" y="4929198"/>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smtClean="0">
                <a:latin typeface="黑体" pitchFamily="2" charset="-122"/>
                <a:ea typeface="黑体" pitchFamily="2" charset="-122"/>
              </a:rPr>
              <a:t>清</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理</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车</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间</a:t>
            </a:r>
            <a:endParaRPr kumimoji="0" lang="zh-CN" altLang="en-US" sz="2000" kern="0" dirty="0">
              <a:latin typeface="黑体" pitchFamily="2" charset="-122"/>
              <a:ea typeface="黑体" pitchFamily="2" charset="-122"/>
            </a:endParaRPr>
          </a:p>
        </p:txBody>
      </p:sp>
      <p:sp>
        <p:nvSpPr>
          <p:cNvPr id="85" name="内容占位符 9"/>
          <p:cNvSpPr txBox="1">
            <a:spLocks/>
          </p:cNvSpPr>
          <p:nvPr/>
        </p:nvSpPr>
        <p:spPr bwMode="auto">
          <a:xfrm>
            <a:off x="6929454" y="4929198"/>
            <a:ext cx="785812" cy="1428750"/>
          </a:xfrm>
          <a:prstGeom prst="roundRect">
            <a:avLst/>
          </a:prstGeom>
          <a:solidFill>
            <a:srgbClr val="FCFCBA"/>
          </a:solidFill>
          <a:ln w="28575" cap="flat" algn="ctr">
            <a:solidFill>
              <a:schemeClr val="accent2">
                <a:lumMod val="50000"/>
              </a:schemeClr>
            </a:solidFill>
            <a:round/>
            <a:headEnd type="none" w="med" len="med"/>
            <a:tailEnd type="none" w="med" len="med"/>
          </a:ln>
        </p:spPr>
        <p:txBody>
          <a:bodyPr anchor="ctr"/>
          <a:lstStyle/>
          <a:p>
            <a:pPr algn="ctr" eaLnBrk="0" hangingPunct="0">
              <a:buFont typeface="Wingdings" pitchFamily="2" charset="2"/>
              <a:buNone/>
              <a:defRPr/>
            </a:pPr>
            <a:r>
              <a:rPr kumimoji="0" lang="zh-CN" altLang="en-US" sz="2000" kern="0" dirty="0" smtClean="0">
                <a:latin typeface="黑体" pitchFamily="2" charset="-122"/>
                <a:ea typeface="黑体" pitchFamily="2" charset="-122"/>
              </a:rPr>
              <a:t>铸</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造</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车</a:t>
            </a:r>
            <a:endParaRPr kumimoji="0" lang="en-US" altLang="zh-CN" sz="2000" kern="0" dirty="0" smtClean="0">
              <a:latin typeface="黑体" pitchFamily="2" charset="-122"/>
              <a:ea typeface="黑体" pitchFamily="2" charset="-122"/>
            </a:endParaRPr>
          </a:p>
          <a:p>
            <a:pPr algn="ctr" eaLnBrk="0" hangingPunct="0">
              <a:buFont typeface="Wingdings" pitchFamily="2" charset="2"/>
              <a:buNone/>
              <a:defRPr/>
            </a:pPr>
            <a:r>
              <a:rPr kumimoji="0" lang="zh-CN" altLang="en-US" sz="2000" kern="0" dirty="0" smtClean="0">
                <a:latin typeface="黑体" pitchFamily="2" charset="-122"/>
                <a:ea typeface="黑体" pitchFamily="2" charset="-122"/>
              </a:rPr>
              <a:t>间</a:t>
            </a:r>
            <a:endParaRPr kumimoji="0" lang="zh-CN" altLang="en-US" sz="2000" kern="0" dirty="0">
              <a:latin typeface="黑体" pitchFamily="2" charset="-122"/>
              <a:ea typeface="黑体" pitchFamily="2" charset="-122"/>
            </a:endParaRPr>
          </a:p>
        </p:txBody>
      </p:sp>
      <p:cxnSp>
        <p:nvCxnSpPr>
          <p:cNvPr id="105" name="直接连接符 105"/>
          <p:cNvCxnSpPr>
            <a:cxnSpLocks noChangeShapeType="1"/>
          </p:cNvCxnSpPr>
          <p:nvPr/>
        </p:nvCxnSpPr>
        <p:spPr bwMode="auto">
          <a:xfrm rot="5400000">
            <a:off x="7179488" y="4750602"/>
            <a:ext cx="357188" cy="0"/>
          </a:xfrm>
          <a:prstGeom prst="line">
            <a:avLst/>
          </a:prstGeom>
          <a:noFill/>
          <a:ln w="12700" algn="ctr">
            <a:solidFill>
              <a:schemeClr val="accent2">
                <a:lumMod val="50000"/>
              </a:schemeClr>
            </a:solidFill>
            <a:round/>
            <a:headEnd/>
            <a:tailEnd/>
          </a:ln>
        </p:spPr>
      </p:cxnSp>
      <p:cxnSp>
        <p:nvCxnSpPr>
          <p:cNvPr id="109" name="直接连接符 105"/>
          <p:cNvCxnSpPr>
            <a:cxnSpLocks noChangeShapeType="1"/>
          </p:cNvCxnSpPr>
          <p:nvPr/>
        </p:nvCxnSpPr>
        <p:spPr bwMode="auto">
          <a:xfrm rot="5400000">
            <a:off x="5250662" y="4750602"/>
            <a:ext cx="357188" cy="0"/>
          </a:xfrm>
          <a:prstGeom prst="line">
            <a:avLst/>
          </a:prstGeom>
          <a:noFill/>
          <a:ln w="12700" algn="ctr">
            <a:solidFill>
              <a:schemeClr val="accent2">
                <a:lumMod val="50000"/>
              </a:schemeClr>
            </a:solidFill>
            <a:round/>
            <a:headEnd/>
            <a:tailE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文本占位符 13"/>
          <p:cNvSpPr txBox="1">
            <a:spLocks/>
          </p:cNvSpPr>
          <p:nvPr/>
        </p:nvSpPr>
        <p:spPr>
          <a:xfrm>
            <a:off x="5429256" y="2571744"/>
            <a:ext cx="3714744" cy="2286016"/>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zh-CN" altLang="en-US" sz="1400" b="0" i="0" u="none" strike="noStrike" kern="1200" cap="none" spc="0" normalizeH="0" baseline="0" noProof="0" dirty="0" smtClean="0">
                <a:ln>
                  <a:noFill/>
                </a:ln>
                <a:solidFill>
                  <a:srgbClr val="1664AC"/>
                </a:solidFill>
                <a:effectLst/>
                <a:uLnTx/>
                <a:uFillTx/>
                <a:latin typeface="楷体_GB2312" pitchFamily="49" charset="-122"/>
                <a:ea typeface="楷体_GB2312" pitchFamily="49" charset="-122"/>
                <a:cs typeface="+mn-cs"/>
              </a:rPr>
              <a:t>熔炼设备采用中频感应电炉</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altLang="zh-CN" sz="1400" b="0" i="0" u="none" strike="noStrike" kern="1200" cap="none" spc="0" normalizeH="0" baseline="0" noProof="0" dirty="0" smtClean="0">
                <a:ln>
                  <a:noFill/>
                </a:ln>
                <a:solidFill>
                  <a:srgbClr val="EA34A0"/>
                </a:solidFill>
                <a:effectLst/>
                <a:uLnTx/>
                <a:uFillTx/>
                <a:latin typeface="+mn-lt"/>
                <a:ea typeface="黑体" pitchFamily="2" charset="-122"/>
                <a:cs typeface="+mn-cs"/>
              </a:rPr>
              <a:t>We use the </a:t>
            </a:r>
            <a:r>
              <a:rPr kumimoji="0" lang="en-US" altLang="zh-CN" sz="1400" b="0" i="0" u="none" strike="noStrike" kern="1200" cap="none" spc="0" normalizeH="0" baseline="0" noProof="0" dirty="0" smtClean="0">
                <a:ln>
                  <a:noFill/>
                </a:ln>
                <a:solidFill>
                  <a:srgbClr val="EA34A0"/>
                </a:solidFill>
                <a:effectLst/>
                <a:uLnTx/>
                <a:uFillTx/>
                <a:latin typeface="+mn-lt"/>
                <a:ea typeface="宋体" charset="-122"/>
                <a:cs typeface="+mn-cs"/>
              </a:rPr>
              <a:t>advanced medium frequency induction furnace </a:t>
            </a:r>
            <a:r>
              <a:rPr kumimoji="0" lang="en-US" altLang="zh-CN" sz="1400" b="0" i="0" u="none" strike="noStrike" kern="1200" cap="none" spc="0" normalizeH="0" baseline="0" noProof="0" dirty="0" smtClean="0">
                <a:ln>
                  <a:noFill/>
                </a:ln>
                <a:solidFill>
                  <a:srgbClr val="EA34A0"/>
                </a:solidFill>
                <a:effectLst/>
                <a:uLnTx/>
                <a:uFillTx/>
                <a:latin typeface="+mn-lt"/>
                <a:ea typeface="黑体" pitchFamily="2" charset="-122"/>
                <a:cs typeface="+mn-cs"/>
              </a:rPr>
              <a:t>as our melting equipment.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zh-CN" altLang="en-US" sz="1400" b="0" i="0" u="none" strike="noStrike" kern="1200" cap="none" spc="0" normalizeH="0" baseline="0" noProof="0" dirty="0" smtClean="0">
                <a:ln>
                  <a:noFill/>
                </a:ln>
                <a:solidFill>
                  <a:srgbClr val="1664AC"/>
                </a:solidFill>
                <a:effectLst/>
                <a:uLnTx/>
                <a:uFillTx/>
                <a:latin typeface="楷体_GB2312" pitchFamily="49" charset="-122"/>
                <a:ea typeface="楷体_GB2312" pitchFamily="49" charset="-122"/>
                <a:cs typeface="+mn-cs"/>
              </a:rPr>
              <a:t>使熔炼能力和熔炼效率得到有效保障                                     </a:t>
            </a:r>
            <a:r>
              <a:rPr kumimoji="0" lang="en-US" altLang="zh-CN" sz="1400" b="0" i="0" u="none" strike="noStrike" kern="1200" cap="none" spc="0" normalizeH="0" baseline="0" noProof="0" dirty="0" smtClean="0">
                <a:ln>
                  <a:noFill/>
                </a:ln>
                <a:solidFill>
                  <a:srgbClr val="EA34A0"/>
                </a:solidFill>
                <a:effectLst/>
                <a:uLnTx/>
                <a:uFillTx/>
                <a:latin typeface="+mn-lt"/>
                <a:ea typeface="黑体" pitchFamily="2" charset="-122"/>
                <a:cs typeface="+mn-cs"/>
              </a:rPr>
              <a:t>The equipments can greatly ensure the melting capacity and efficiency. </a:t>
            </a:r>
          </a:p>
        </p:txBody>
      </p:sp>
      <p:sp>
        <p:nvSpPr>
          <p:cNvPr id="48" name="矩形 47"/>
          <p:cNvSpPr/>
          <p:nvPr/>
        </p:nvSpPr>
        <p:spPr>
          <a:xfrm>
            <a:off x="0" y="2060575"/>
            <a:ext cx="4572000" cy="3838575"/>
          </a:xfrm>
          <a:prstGeom prst="rect">
            <a:avLst/>
          </a:prstGeom>
        </p:spPr>
        <p:txBody>
          <a:bodyPr>
            <a:spAutoFit/>
          </a:bodyPr>
          <a:lstStyle/>
          <a:p>
            <a:pPr>
              <a:lnSpc>
                <a:spcPct val="150000"/>
              </a:lnSpc>
              <a:defRPr/>
            </a:pPr>
            <a:endParaRPr lang="en-US" altLang="zh-CN" sz="1800" dirty="0">
              <a:solidFill>
                <a:schemeClr val="accent2">
                  <a:lumMod val="50000"/>
                </a:schemeClr>
              </a:solidFill>
              <a:latin typeface="微软雅黑" pitchFamily="34" charset="-122"/>
              <a:ea typeface="微软雅黑" pitchFamily="34" charset="-122"/>
            </a:endParaRPr>
          </a:p>
          <a:p>
            <a:pPr>
              <a:lnSpc>
                <a:spcPct val="150000"/>
              </a:lnSpc>
              <a:defRPr/>
            </a:pPr>
            <a:endParaRPr lang="en-US" altLang="zh-CN" sz="1800" dirty="0">
              <a:solidFill>
                <a:schemeClr val="accent2">
                  <a:lumMod val="50000"/>
                </a:schemeClr>
              </a:solidFill>
              <a:latin typeface="微软雅黑" pitchFamily="34" charset="-122"/>
              <a:ea typeface="微软雅黑" pitchFamily="34"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en-US" altLang="zh-CN" dirty="0">
              <a:latin typeface="黑体" pitchFamily="2" charset="-122"/>
              <a:ea typeface="黑体" pitchFamily="2" charset="-122"/>
            </a:endParaRPr>
          </a:p>
          <a:p>
            <a:pPr>
              <a:lnSpc>
                <a:spcPct val="80000"/>
              </a:lnSpc>
              <a:defRPr/>
            </a:pPr>
            <a:endParaRPr lang="zh-CN" altLang="en-US" dirty="0">
              <a:latin typeface="黑体" pitchFamily="2" charset="-122"/>
              <a:ea typeface="黑体" pitchFamily="2" charset="-122"/>
            </a:endParaRPr>
          </a:p>
        </p:txBody>
      </p:sp>
      <p:sp>
        <p:nvSpPr>
          <p:cNvPr id="49" name="Text Box 17"/>
          <p:cNvSpPr txBox="1">
            <a:spLocks noChangeArrowheads="1"/>
          </p:cNvSpPr>
          <p:nvPr/>
        </p:nvSpPr>
        <p:spPr bwMode="auto">
          <a:xfrm>
            <a:off x="250825" y="1341438"/>
            <a:ext cx="4176713" cy="3968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50000"/>
              </a:spcBef>
            </a:pPr>
            <a:r>
              <a:rPr lang="zh-CN" altLang="en-US" sz="2000" dirty="0"/>
              <a:t>熔炼设备  </a:t>
            </a:r>
            <a:r>
              <a:rPr lang="en-US" altLang="zh-CN" sz="1800" dirty="0">
                <a:solidFill>
                  <a:srgbClr val="EA34A0"/>
                </a:solidFill>
                <a:latin typeface="Verdana" pitchFamily="34" charset="0"/>
              </a:rPr>
              <a:t>Melting Equipment</a:t>
            </a:r>
          </a:p>
        </p:txBody>
      </p:sp>
      <p:sp>
        <p:nvSpPr>
          <p:cNvPr id="59" name="标题 3"/>
          <p:cNvSpPr>
            <a:spLocks/>
          </p:cNvSpPr>
          <p:nvPr/>
        </p:nvSpPr>
        <p:spPr bwMode="gray">
          <a:xfrm>
            <a:off x="0" y="-26988"/>
            <a:ext cx="9143999" cy="947738"/>
          </a:xfrm>
          <a:prstGeom prst="rect">
            <a:avLst/>
          </a:prstGeom>
          <a:noFill/>
          <a:ln w="9525">
            <a:noFill/>
            <a:miter lim="800000"/>
            <a:headEnd/>
            <a:tailEnd/>
          </a:ln>
        </p:spPr>
        <p:txBody>
          <a:bodyPr anchor="ctr"/>
          <a:lstStyle/>
          <a:p>
            <a:pPr algn="ctr" eaLnBrk="0" hangingPunct="0"/>
            <a:r>
              <a:rPr kumimoji="0" lang="zh-CN" altLang="en-US" sz="2800" b="1" dirty="0">
                <a:solidFill>
                  <a:schemeClr val="bg1"/>
                </a:solidFill>
                <a:latin typeface="微软雅黑" pitchFamily="34" charset="-122"/>
                <a:ea typeface="微软雅黑" pitchFamily="34" charset="-122"/>
              </a:rPr>
              <a:t>铸造设备</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kumimoji="0" lang="en-US" altLang="zh-CN" b="1" dirty="0">
                <a:solidFill>
                  <a:schemeClr val="bg1"/>
                </a:solidFill>
                <a:latin typeface="Verdana" pitchFamily="34" charset="0"/>
                <a:ea typeface="黑体" pitchFamily="2" charset="-122"/>
              </a:rPr>
              <a:t>Foundry Equipment</a:t>
            </a:r>
          </a:p>
        </p:txBody>
      </p:sp>
      <p:pic>
        <p:nvPicPr>
          <p:cNvPr id="60" name="Picture 58" descr="DSC02078"/>
          <p:cNvPicPr>
            <a:picLocks noChangeAspect="1" noChangeArrowheads="1"/>
          </p:cNvPicPr>
          <p:nvPr/>
        </p:nvPicPr>
        <p:blipFill>
          <a:blip r:embed="rId7" cstate="print"/>
          <a:stretch>
            <a:fillRect/>
          </a:stretch>
        </p:blipFill>
        <p:spPr bwMode="auto">
          <a:xfrm>
            <a:off x="214282" y="1857364"/>
            <a:ext cx="4851029" cy="37989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785794"/>
            <a:ext cx="1428728" cy="1087027"/>
          </a:xfrm>
          <a:prstGeom prst="rect">
            <a:avLst/>
          </a:prstGeom>
          <a:noFill/>
        </p:spPr>
      </p:pic>
      <p:sp>
        <p:nvSpPr>
          <p:cNvPr id="7" name="标题 6"/>
          <p:cNvSpPr>
            <a:spLocks noGrp="1"/>
          </p:cNvSpPr>
          <p:nvPr>
            <p:ph type="title"/>
          </p:nvPr>
        </p:nvSpPr>
        <p:spPr>
          <a:xfrm>
            <a:off x="0" y="61890"/>
            <a:ext cx="9144000" cy="723904"/>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fontScale="90000"/>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4" name="直接连接符 23"/>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5" name="图示 24"/>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Text Box 4"/>
          <p:cNvSpPr txBox="1">
            <a:spLocks noChangeArrowheads="1"/>
          </p:cNvSpPr>
          <p:nvPr/>
        </p:nvSpPr>
        <p:spPr bwMode="auto">
          <a:xfrm>
            <a:off x="961707" y="1341438"/>
            <a:ext cx="2239011" cy="738664"/>
          </a:xfrm>
          <a:prstGeom prst="rect">
            <a:avLst/>
          </a:prstGeom>
          <a:noFill/>
          <a:ln w="9525">
            <a:noFill/>
            <a:miter lim="800000"/>
            <a:headEnd/>
            <a:tailEnd/>
          </a:ln>
          <a:effectLst>
            <a:prstShdw prst="shdw12">
              <a:schemeClr val="bg2">
                <a:alpha val="50000"/>
              </a:schemeClr>
            </a:prstShdw>
          </a:effectLst>
        </p:spPr>
        <p:txBody>
          <a:bodyPr wrap="none">
            <a:spAutoFit/>
          </a:bodyPr>
          <a:lstStyle/>
          <a:p>
            <a:pPr lvl="0">
              <a:spcBef>
                <a:spcPct val="0"/>
              </a:spcBef>
              <a:defRPr/>
            </a:pPr>
            <a:r>
              <a:rPr lang="zh-CN" altLang="en-US" sz="2400" dirty="0" smtClean="0">
                <a:solidFill>
                  <a:schemeClr val="tx1">
                    <a:lumMod val="50000"/>
                    <a:lumOff val="50000"/>
                  </a:schemeClr>
                </a:solidFill>
                <a:ea typeface="宋体" charset="-122"/>
              </a:rPr>
              <a:t>检验设备</a:t>
            </a:r>
            <a:br>
              <a:rPr lang="zh-CN" altLang="en-US" sz="2400" dirty="0" smtClean="0">
                <a:solidFill>
                  <a:schemeClr val="tx1">
                    <a:lumMod val="50000"/>
                    <a:lumOff val="50000"/>
                  </a:schemeClr>
                </a:solidFill>
                <a:ea typeface="宋体" charset="-122"/>
              </a:rPr>
            </a:br>
            <a:r>
              <a:rPr lang="en-US" altLang="zh-CN" dirty="0" smtClean="0">
                <a:solidFill>
                  <a:schemeClr val="tx1">
                    <a:lumMod val="50000"/>
                    <a:lumOff val="50000"/>
                  </a:schemeClr>
                </a:solidFill>
                <a:ea typeface="宋体" charset="-122"/>
              </a:rPr>
              <a:t>Inspection Equipment</a:t>
            </a:r>
            <a:endParaRPr lang="zh-CN" altLang="en-US" dirty="0" smtClean="0">
              <a:solidFill>
                <a:schemeClr val="tx1">
                  <a:lumMod val="50000"/>
                  <a:lumOff val="50000"/>
                </a:schemeClr>
              </a:solidFill>
              <a:ea typeface="宋体" charset="-122"/>
            </a:endParaRPr>
          </a:p>
        </p:txBody>
      </p:sp>
      <p:pic>
        <p:nvPicPr>
          <p:cNvPr id="27" name="图片 5" descr="H:\新建文件夹\P1020923.JPG"/>
          <p:cNvPicPr preferRelativeResize="0">
            <a:picLocks noChangeArrowheads="1"/>
          </p:cNvPicPr>
          <p:nvPr/>
        </p:nvPicPr>
        <p:blipFill>
          <a:blip r:embed="rId11" cstate="print"/>
          <a:stretch>
            <a:fillRect/>
          </a:stretch>
        </p:blipFill>
        <p:spPr bwMode="auto">
          <a:xfrm>
            <a:off x="928662" y="2214554"/>
            <a:ext cx="3286148" cy="2714644"/>
          </a:xfrm>
          <a:prstGeom prst="rect">
            <a:avLst/>
          </a:prstGeom>
          <a:noFill/>
          <a:ln w="9525">
            <a:noFill/>
            <a:miter lim="800000"/>
            <a:headEnd/>
            <a:tailEnd/>
          </a:ln>
        </p:spPr>
      </p:pic>
      <p:sp>
        <p:nvSpPr>
          <p:cNvPr id="28" name="Text Box 11"/>
          <p:cNvSpPr txBox="1">
            <a:spLocks noChangeArrowheads="1"/>
          </p:cNvSpPr>
          <p:nvPr/>
        </p:nvSpPr>
        <p:spPr bwMode="auto">
          <a:xfrm>
            <a:off x="5214942" y="5214950"/>
            <a:ext cx="2252662" cy="457200"/>
          </a:xfrm>
          <a:prstGeom prst="rect">
            <a:avLst/>
          </a:prstGeom>
          <a:noFill/>
          <a:ln w="9525">
            <a:noFill/>
            <a:miter lim="800000"/>
            <a:headEnd/>
            <a:tailEnd/>
          </a:ln>
          <a:effectLst>
            <a:prstShdw prst="shdw12">
              <a:schemeClr val="bg2">
                <a:alpha val="50000"/>
              </a:schemeClr>
            </a:prstShdw>
          </a:effectLst>
        </p:spPr>
        <p:txBody>
          <a:bodyPr>
            <a:spAutoFit/>
          </a:bodyPr>
          <a:lstStyle/>
          <a:p>
            <a:endParaRPr lang="zh-CN" altLang="en-US"/>
          </a:p>
        </p:txBody>
      </p:sp>
      <p:sp>
        <p:nvSpPr>
          <p:cNvPr id="29" name="标题 3"/>
          <p:cNvSpPr>
            <a:spLocks/>
          </p:cNvSpPr>
          <p:nvPr/>
        </p:nvSpPr>
        <p:spPr bwMode="gray">
          <a:xfrm>
            <a:off x="0" y="-26988"/>
            <a:ext cx="9144000" cy="947738"/>
          </a:xfrm>
          <a:prstGeom prst="rect">
            <a:avLst/>
          </a:prstGeom>
          <a:noFill/>
          <a:ln w="9525">
            <a:noFill/>
            <a:miter lim="800000"/>
            <a:headEnd/>
            <a:tailEnd/>
          </a:ln>
        </p:spPr>
        <p:txBody>
          <a:bodyPr anchor="ctr"/>
          <a:lstStyle/>
          <a:p>
            <a:pPr algn="ctr" eaLnBrk="0" hangingPunct="0"/>
            <a:r>
              <a:rPr kumimoji="0" lang="zh-CN" altLang="en-US" sz="2800" b="1" dirty="0">
                <a:solidFill>
                  <a:schemeClr val="bg1"/>
                </a:solidFill>
                <a:latin typeface="微软雅黑" pitchFamily="34" charset="-122"/>
                <a:ea typeface="微软雅黑" pitchFamily="34" charset="-122"/>
              </a:rPr>
              <a:t>铸造设备</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kumimoji="0" lang="en-US" altLang="zh-CN" b="1" dirty="0">
                <a:solidFill>
                  <a:schemeClr val="bg1"/>
                </a:solidFill>
                <a:latin typeface="Verdana" pitchFamily="34" charset="0"/>
                <a:ea typeface="黑体" pitchFamily="2" charset="-122"/>
              </a:rPr>
              <a:t>Foundry Equipment</a:t>
            </a:r>
          </a:p>
        </p:txBody>
      </p:sp>
      <p:sp>
        <p:nvSpPr>
          <p:cNvPr id="30" name="Text Box 37"/>
          <p:cNvSpPr txBox="1">
            <a:spLocks noChangeArrowheads="1"/>
          </p:cNvSpPr>
          <p:nvPr/>
        </p:nvSpPr>
        <p:spPr bwMode="auto">
          <a:xfrm>
            <a:off x="785786" y="5286388"/>
            <a:ext cx="3032118" cy="492443"/>
          </a:xfrm>
          <a:prstGeom prst="rect">
            <a:avLst/>
          </a:prstGeom>
          <a:noFill/>
          <a:ln w="9525">
            <a:noFill/>
            <a:miter lim="800000"/>
            <a:headEnd/>
            <a:tailEnd/>
          </a:ln>
          <a:effectLst>
            <a:prstShdw prst="shdw12">
              <a:schemeClr val="bg2">
                <a:alpha val="50000"/>
              </a:schemeClr>
            </a:prstShdw>
          </a:effectLst>
        </p:spPr>
        <p:txBody>
          <a:bodyPr wrap="square">
            <a:spAutoFit/>
          </a:bodyPr>
          <a:lstStyle/>
          <a:p>
            <a:r>
              <a:rPr lang="zh-CN" altLang="en-US" sz="1400" dirty="0"/>
              <a:t>型号</a:t>
            </a:r>
            <a:r>
              <a:rPr lang="zh-CN" altLang="en-US" sz="1400" dirty="0" smtClean="0"/>
              <a:t>：</a:t>
            </a:r>
            <a:r>
              <a:rPr lang="en-US" altLang="zh-CN" sz="1400" b="1" dirty="0" smtClean="0"/>
              <a:t>TSP-3600</a:t>
            </a:r>
            <a:r>
              <a:rPr lang="zh-CN" altLang="en-US" sz="1400" b="1" dirty="0" smtClean="0"/>
              <a:t>炉前铁水管理仪</a:t>
            </a:r>
            <a:endParaRPr lang="zh-CN" altLang="en-US" sz="1400" dirty="0"/>
          </a:p>
          <a:p>
            <a:r>
              <a:rPr lang="en-US" altLang="zh-CN" sz="1200" dirty="0">
                <a:solidFill>
                  <a:srgbClr val="EA34A0"/>
                </a:solidFill>
                <a:latin typeface="Verdana" pitchFamily="34" charset="0"/>
              </a:rPr>
              <a:t>Model: </a:t>
            </a:r>
            <a:r>
              <a:rPr lang="en-US" altLang="zh-CN" sz="1200" dirty="0" smtClean="0">
                <a:solidFill>
                  <a:srgbClr val="EA34A0"/>
                </a:solidFill>
                <a:latin typeface="Verdana" pitchFamily="34" charset="0"/>
              </a:rPr>
              <a:t>TSP-3600 machine</a:t>
            </a:r>
            <a:endParaRPr lang="en-US" altLang="zh-CN" sz="1200" dirty="0">
              <a:solidFill>
                <a:srgbClr val="EA34A0"/>
              </a:solidFill>
              <a:latin typeface="Verdana" pitchFamily="34" charset="0"/>
            </a:endParaRPr>
          </a:p>
        </p:txBody>
      </p:sp>
      <p:pic>
        <p:nvPicPr>
          <p:cNvPr id="31" name="Picture 33" descr="DSC00105"/>
          <p:cNvPicPr>
            <a:picLocks noChangeAspect="1" noChangeArrowheads="1"/>
          </p:cNvPicPr>
          <p:nvPr/>
        </p:nvPicPr>
        <p:blipFill>
          <a:blip r:embed="rId12" cstate="print"/>
          <a:stretch>
            <a:fillRect/>
          </a:stretch>
        </p:blipFill>
        <p:spPr bwMode="auto">
          <a:xfrm>
            <a:off x="4706240" y="2532760"/>
            <a:ext cx="3870898" cy="2182124"/>
          </a:xfrm>
          <a:prstGeom prst="rect">
            <a:avLst/>
          </a:prstGeom>
          <a:noFill/>
        </p:spPr>
      </p:pic>
      <p:sp>
        <p:nvSpPr>
          <p:cNvPr id="32" name="Text Box 37"/>
          <p:cNvSpPr txBox="1">
            <a:spLocks noChangeArrowheads="1"/>
          </p:cNvSpPr>
          <p:nvPr/>
        </p:nvSpPr>
        <p:spPr bwMode="auto">
          <a:xfrm>
            <a:off x="5143504" y="5214950"/>
            <a:ext cx="2714644" cy="677108"/>
          </a:xfrm>
          <a:prstGeom prst="rect">
            <a:avLst/>
          </a:prstGeom>
          <a:noFill/>
          <a:ln w="9525">
            <a:noFill/>
            <a:miter lim="800000"/>
            <a:headEnd/>
            <a:tailEnd/>
          </a:ln>
          <a:effectLst>
            <a:prstShdw prst="shdw12">
              <a:schemeClr val="bg2">
                <a:alpha val="50000"/>
              </a:schemeClr>
            </a:prstShdw>
          </a:effectLst>
        </p:spPr>
        <p:txBody>
          <a:bodyPr wrap="square">
            <a:spAutoFit/>
          </a:bodyPr>
          <a:lstStyle/>
          <a:p>
            <a:r>
              <a:rPr lang="zh-CN" altLang="en-US" sz="1400" dirty="0"/>
              <a:t>型号</a:t>
            </a:r>
            <a:r>
              <a:rPr lang="zh-CN" altLang="en-US" sz="1400" dirty="0" smtClean="0"/>
              <a:t>：</a:t>
            </a:r>
            <a:r>
              <a:rPr lang="en-US" altLang="zh-CN" sz="1400" b="1" dirty="0" smtClean="0"/>
              <a:t>NSP-203R</a:t>
            </a:r>
            <a:r>
              <a:rPr lang="zh-CN" altLang="en-US" sz="1400" b="1" dirty="0" smtClean="0"/>
              <a:t>便携式温度计</a:t>
            </a:r>
            <a:endParaRPr lang="zh-CN" altLang="en-US" sz="1400" dirty="0"/>
          </a:p>
          <a:p>
            <a:r>
              <a:rPr lang="en-US" altLang="zh-CN" sz="1200" dirty="0">
                <a:solidFill>
                  <a:srgbClr val="EA34A0"/>
                </a:solidFill>
                <a:latin typeface="Verdana" pitchFamily="34" charset="0"/>
              </a:rPr>
              <a:t>Model: </a:t>
            </a:r>
            <a:r>
              <a:rPr lang="en-US" altLang="zh-CN" sz="1200" b="1" dirty="0" smtClean="0"/>
              <a:t>NSP-203R</a:t>
            </a:r>
            <a:r>
              <a:rPr lang="en-US" altLang="zh-CN" sz="1200" dirty="0" smtClean="0">
                <a:solidFill>
                  <a:srgbClr val="EA34A0"/>
                </a:solidFill>
                <a:latin typeface="Verdana" pitchFamily="34" charset="0"/>
              </a:rPr>
              <a:t> handy-thermo machine</a:t>
            </a:r>
            <a:endParaRPr lang="en-US" altLang="zh-CN" sz="1200" dirty="0">
              <a:solidFill>
                <a:srgbClr val="EA34A0"/>
              </a:solidFill>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714356"/>
            <a:ext cx="1428728" cy="1071545"/>
          </a:xfrm>
          <a:prstGeom prst="rect">
            <a:avLst/>
          </a:prstGeom>
          <a:noFill/>
        </p:spPr>
      </p:pic>
      <p:sp>
        <p:nvSpPr>
          <p:cNvPr id="7" name="标题 6"/>
          <p:cNvSpPr>
            <a:spLocks noGrp="1"/>
          </p:cNvSpPr>
          <p:nvPr>
            <p:ph type="title"/>
          </p:nvPr>
        </p:nvSpPr>
        <p:spPr>
          <a:xfrm>
            <a:off x="0" y="0"/>
            <a:ext cx="9144000" cy="714356"/>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altLang="zh-CN" b="1" dirty="0" smtClean="0">
                <a:solidFill>
                  <a:schemeClr val="bg1"/>
                </a:solidFill>
                <a:latin typeface="Verdana" pitchFamily="34" charset="0"/>
                <a:ea typeface="黑体" pitchFamily="2" charset="-122"/>
              </a:rPr>
              <a:t/>
            </a:r>
            <a:br>
              <a:rPr lang="en-US" altLang="zh-CN" b="1" dirty="0" smtClean="0">
                <a:solidFill>
                  <a:schemeClr val="bg1"/>
                </a:solidFill>
                <a:latin typeface="Verdana" pitchFamily="34" charset="0"/>
                <a:ea typeface="黑体" pitchFamily="2" charset="-122"/>
              </a:rPr>
            </a:br>
            <a:endParaRPr lang="zh-CN" altLang="en-US" dirty="0"/>
          </a:p>
        </p:txBody>
      </p:sp>
      <p:cxnSp>
        <p:nvCxnSpPr>
          <p:cNvPr id="27" name="直接连接符 26"/>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8" name="图示 27"/>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 Box 5"/>
          <p:cNvSpPr txBox="1">
            <a:spLocks noChangeArrowheads="1"/>
          </p:cNvSpPr>
          <p:nvPr/>
        </p:nvSpPr>
        <p:spPr bwMode="auto">
          <a:xfrm>
            <a:off x="500034" y="2214554"/>
            <a:ext cx="4003675" cy="822325"/>
          </a:xfrm>
          <a:prstGeom prst="rect">
            <a:avLst/>
          </a:prstGeom>
          <a:noFill/>
          <a:ln w="9525">
            <a:noFill/>
            <a:miter lim="800000"/>
            <a:headEnd/>
            <a:tailEnd/>
          </a:ln>
          <a:effectLst>
            <a:prstShdw prst="shdw12">
              <a:schemeClr val="bg2">
                <a:alpha val="50000"/>
              </a:schemeClr>
            </a:prstShdw>
          </a:effectLst>
        </p:spPr>
        <p:txBody>
          <a:bodyPr>
            <a:spAutoFit/>
          </a:bodyPr>
          <a:lstStyle/>
          <a:p>
            <a:r>
              <a:rPr kumimoji="0" lang="zh-CN" altLang="en-US" b="1" dirty="0">
                <a:solidFill>
                  <a:srgbClr val="1664AC"/>
                </a:solidFill>
              </a:rPr>
              <a:t>垂直分型造型线</a:t>
            </a:r>
            <a:br>
              <a:rPr kumimoji="0" lang="zh-CN" altLang="en-US" b="1" dirty="0">
                <a:solidFill>
                  <a:srgbClr val="1664AC"/>
                </a:solidFill>
              </a:rPr>
            </a:br>
            <a:r>
              <a:rPr kumimoji="0" lang="zh-CN" altLang="en-US" b="1" dirty="0">
                <a:solidFill>
                  <a:srgbClr val="1664AC"/>
                </a:solidFill>
              </a:rPr>
              <a:t> </a:t>
            </a:r>
            <a:r>
              <a:rPr kumimoji="0" lang="en-US" altLang="zh-CN" sz="1800" dirty="0">
                <a:solidFill>
                  <a:srgbClr val="EA34A0"/>
                </a:solidFill>
                <a:latin typeface="Verdana" pitchFamily="34" charset="0"/>
              </a:rPr>
              <a:t>Vertical Parting &amp; Molding Line</a:t>
            </a:r>
            <a:endParaRPr kumimoji="0" lang="zh-CN" altLang="en-US" sz="1800" dirty="0">
              <a:solidFill>
                <a:srgbClr val="EA34A0"/>
              </a:solidFill>
              <a:latin typeface="Verdana" pitchFamily="34" charset="0"/>
            </a:endParaRPr>
          </a:p>
        </p:txBody>
      </p:sp>
      <p:sp>
        <p:nvSpPr>
          <p:cNvPr id="31" name="Text Box 33"/>
          <p:cNvSpPr txBox="1">
            <a:spLocks noChangeArrowheads="1"/>
          </p:cNvSpPr>
          <p:nvPr/>
        </p:nvSpPr>
        <p:spPr bwMode="auto">
          <a:xfrm>
            <a:off x="179388" y="1316038"/>
            <a:ext cx="2459328" cy="646331"/>
          </a:xfrm>
          <a:prstGeom prst="rect">
            <a:avLst/>
          </a:prstGeom>
          <a:noFill/>
          <a:ln w="9525">
            <a:noFill/>
            <a:miter lim="800000"/>
            <a:headEnd/>
            <a:tailEnd/>
          </a:ln>
          <a:effectLst>
            <a:prstShdw prst="shdw12">
              <a:schemeClr val="bg2">
                <a:alpha val="50000"/>
              </a:schemeClr>
            </a:prstShdw>
          </a:effectLst>
        </p:spPr>
        <p:txBody>
          <a:bodyPr wrap="none">
            <a:spAutoFit/>
          </a:bodyPr>
          <a:lstStyle/>
          <a:p>
            <a:r>
              <a:rPr lang="zh-CN" altLang="en-US" dirty="0"/>
              <a:t>造型设</a:t>
            </a:r>
            <a:r>
              <a:rPr lang="zh-CN" altLang="en-US" dirty="0" smtClean="0"/>
              <a:t>备</a:t>
            </a:r>
            <a:endParaRPr lang="en-US" altLang="zh-CN" dirty="0" smtClean="0"/>
          </a:p>
          <a:p>
            <a:r>
              <a:rPr lang="zh-CN" altLang="en-US" dirty="0" smtClean="0"/>
              <a:t> </a:t>
            </a:r>
            <a:r>
              <a:rPr kumimoji="0" lang="en-US" altLang="zh-CN" sz="1800" dirty="0" smtClean="0">
                <a:solidFill>
                  <a:srgbClr val="EA34A0"/>
                </a:solidFill>
                <a:latin typeface="Verdana" pitchFamily="34" charset="0"/>
              </a:rPr>
              <a:t>Molding Equipment</a:t>
            </a:r>
            <a:endParaRPr kumimoji="0" lang="en-US" altLang="zh-CN" sz="1800" dirty="0">
              <a:solidFill>
                <a:srgbClr val="EA34A0"/>
              </a:solidFill>
              <a:latin typeface="Verdana" pitchFamily="34" charset="0"/>
            </a:endParaRPr>
          </a:p>
        </p:txBody>
      </p:sp>
      <p:sp>
        <p:nvSpPr>
          <p:cNvPr id="32" name="Text Box 36"/>
          <p:cNvSpPr txBox="1">
            <a:spLocks noChangeArrowheads="1"/>
          </p:cNvSpPr>
          <p:nvPr/>
        </p:nvSpPr>
        <p:spPr bwMode="auto">
          <a:xfrm>
            <a:off x="571472" y="3214686"/>
            <a:ext cx="4071934" cy="2308324"/>
          </a:xfrm>
          <a:prstGeom prst="rect">
            <a:avLst/>
          </a:prstGeom>
          <a:solidFill>
            <a:schemeClr val="bg1"/>
          </a:solidFill>
          <a:ln w="9525">
            <a:noFill/>
            <a:miter lim="800000"/>
            <a:headEnd/>
            <a:tailEnd/>
          </a:ln>
          <a:effectLst>
            <a:prstShdw prst="shdw12">
              <a:schemeClr val="bg2">
                <a:alpha val="50000"/>
              </a:schemeClr>
            </a:prstShdw>
          </a:effectLst>
        </p:spPr>
        <p:txBody>
          <a:bodyPr wrap="square">
            <a:spAutoFit/>
          </a:bodyPr>
          <a:lstStyle/>
          <a:p>
            <a:r>
              <a:rPr lang="zh-CN" altLang="en-US" dirty="0"/>
              <a:t>设备型号</a:t>
            </a:r>
            <a:r>
              <a:rPr lang="zh-CN" altLang="en-US" dirty="0" smtClean="0"/>
              <a:t>：</a:t>
            </a:r>
            <a:r>
              <a:rPr lang="en-US" altLang="zh-CN" dirty="0" smtClean="0"/>
              <a:t>ZZ416A</a:t>
            </a:r>
            <a:endParaRPr lang="en-US" altLang="zh-CN" dirty="0"/>
          </a:p>
          <a:p>
            <a:r>
              <a:rPr lang="en-US" altLang="zh-CN" dirty="0">
                <a:solidFill>
                  <a:srgbClr val="EA34A0"/>
                </a:solidFill>
                <a:latin typeface="Verdana" pitchFamily="34" charset="0"/>
              </a:rPr>
              <a:t>Equipment </a:t>
            </a:r>
            <a:r>
              <a:rPr lang="en-US" altLang="zh-CN" dirty="0" smtClean="0">
                <a:solidFill>
                  <a:srgbClr val="EA34A0"/>
                </a:solidFill>
                <a:latin typeface="Verdana" pitchFamily="34" charset="0"/>
              </a:rPr>
              <a:t>Mode</a:t>
            </a:r>
            <a:r>
              <a:rPr lang="zh-CN" altLang="en-US" dirty="0" smtClean="0">
                <a:solidFill>
                  <a:srgbClr val="EA34A0"/>
                </a:solidFill>
                <a:latin typeface="Verdana" pitchFamily="34" charset="0"/>
              </a:rPr>
              <a:t>：</a:t>
            </a:r>
            <a:r>
              <a:rPr lang="en-US" altLang="zh-CN" dirty="0" smtClean="0">
                <a:solidFill>
                  <a:srgbClr val="EA34A0"/>
                </a:solidFill>
                <a:latin typeface="Verdana" pitchFamily="34" charset="0"/>
              </a:rPr>
              <a:t>ZZ416A</a:t>
            </a:r>
            <a:endParaRPr lang="en-US" altLang="zh-CN" dirty="0"/>
          </a:p>
          <a:p>
            <a:r>
              <a:rPr lang="zh-CN" altLang="en-US" dirty="0"/>
              <a:t>生产效率</a:t>
            </a:r>
            <a:r>
              <a:rPr lang="zh-CN" altLang="en-US" dirty="0" smtClean="0"/>
              <a:t>：</a:t>
            </a:r>
            <a:r>
              <a:rPr lang="en-US" altLang="zh-CN" dirty="0" smtClean="0"/>
              <a:t>260</a:t>
            </a:r>
            <a:r>
              <a:rPr lang="zh-CN" altLang="en-US" dirty="0" smtClean="0"/>
              <a:t>型</a:t>
            </a:r>
            <a:r>
              <a:rPr lang="en-US" altLang="zh-CN" dirty="0"/>
              <a:t>/</a:t>
            </a:r>
            <a:r>
              <a:rPr lang="zh-CN" altLang="en-US" dirty="0"/>
              <a:t>小时 </a:t>
            </a:r>
          </a:p>
          <a:p>
            <a:r>
              <a:rPr lang="en-US" altLang="zh-CN" dirty="0">
                <a:solidFill>
                  <a:srgbClr val="EA34A0"/>
                </a:solidFill>
                <a:latin typeface="Verdana" pitchFamily="34" charset="0"/>
              </a:rPr>
              <a:t>Production Efficiency: </a:t>
            </a:r>
            <a:r>
              <a:rPr lang="en-US" altLang="zh-CN" dirty="0" smtClean="0">
                <a:solidFill>
                  <a:srgbClr val="EA34A0"/>
                </a:solidFill>
                <a:latin typeface="Verdana" pitchFamily="34" charset="0"/>
              </a:rPr>
              <a:t>260 </a:t>
            </a:r>
            <a:r>
              <a:rPr lang="en-US" altLang="zh-CN" dirty="0">
                <a:solidFill>
                  <a:srgbClr val="EA34A0"/>
                </a:solidFill>
                <a:latin typeface="Verdana" pitchFamily="34" charset="0"/>
              </a:rPr>
              <a:t>moulds/per hour</a:t>
            </a:r>
          </a:p>
          <a:p>
            <a:r>
              <a:rPr lang="zh-CN" altLang="en-US" dirty="0"/>
              <a:t>砂箱尺寸</a:t>
            </a:r>
            <a:r>
              <a:rPr lang="zh-CN" altLang="en-US" dirty="0" smtClean="0"/>
              <a:t>：</a:t>
            </a:r>
            <a:r>
              <a:rPr lang="en-US" altLang="zh-CN" dirty="0" smtClean="0"/>
              <a:t>480*600*120~250mm  </a:t>
            </a:r>
            <a:endParaRPr lang="en-US" altLang="zh-CN" dirty="0"/>
          </a:p>
          <a:p>
            <a:r>
              <a:rPr lang="en-US" altLang="zh-CN" dirty="0">
                <a:solidFill>
                  <a:srgbClr val="EA34A0"/>
                </a:solidFill>
                <a:latin typeface="Verdana" pitchFamily="34" charset="0"/>
              </a:rPr>
              <a:t>Sand Box Size: </a:t>
            </a:r>
            <a:r>
              <a:rPr lang="en-US" altLang="zh-CN" dirty="0" smtClean="0">
                <a:solidFill>
                  <a:srgbClr val="EA34A0"/>
                </a:solidFill>
                <a:latin typeface="Verdana" pitchFamily="34" charset="0"/>
              </a:rPr>
              <a:t>480*600*120~250mm</a:t>
            </a:r>
            <a:endParaRPr lang="en-US" altLang="zh-CN" dirty="0">
              <a:solidFill>
                <a:srgbClr val="EA34A0"/>
              </a:solidFill>
              <a:latin typeface="Verdana" pitchFamily="34" charset="0"/>
            </a:endParaRPr>
          </a:p>
        </p:txBody>
      </p:sp>
      <p:sp>
        <p:nvSpPr>
          <p:cNvPr id="34" name="标题 3"/>
          <p:cNvSpPr>
            <a:spLocks/>
          </p:cNvSpPr>
          <p:nvPr/>
        </p:nvSpPr>
        <p:spPr bwMode="gray">
          <a:xfrm>
            <a:off x="0" y="0"/>
            <a:ext cx="9144000" cy="741344"/>
          </a:xfrm>
          <a:prstGeom prst="rect">
            <a:avLst/>
          </a:prstGeom>
          <a:noFill/>
          <a:ln w="9525">
            <a:noFill/>
            <a:miter lim="800000"/>
            <a:headEnd/>
            <a:tailEnd/>
          </a:ln>
        </p:spPr>
        <p:txBody>
          <a:bodyPr anchor="ctr"/>
          <a:lstStyle/>
          <a:p>
            <a:pPr algn="ctr" eaLnBrk="0" hangingPunct="0"/>
            <a:r>
              <a:rPr kumimoji="0" lang="zh-CN" altLang="en-US" sz="2800" b="1" dirty="0">
                <a:solidFill>
                  <a:schemeClr val="bg1"/>
                </a:solidFill>
                <a:latin typeface="微软雅黑" pitchFamily="34" charset="-122"/>
                <a:ea typeface="微软雅黑" pitchFamily="34" charset="-122"/>
              </a:rPr>
              <a:t>铸造设备</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kumimoji="0" lang="en-US" altLang="zh-CN" b="1" dirty="0">
                <a:solidFill>
                  <a:schemeClr val="bg1"/>
                </a:solidFill>
                <a:latin typeface="Verdana" pitchFamily="34" charset="0"/>
                <a:ea typeface="黑体" pitchFamily="2" charset="-122"/>
              </a:rPr>
              <a:t>Foundry </a:t>
            </a:r>
            <a:r>
              <a:rPr kumimoji="0" lang="en-US" altLang="zh-CN" b="1" dirty="0" smtClean="0">
                <a:solidFill>
                  <a:schemeClr val="bg1"/>
                </a:solidFill>
                <a:latin typeface="Verdana" pitchFamily="34" charset="0"/>
                <a:ea typeface="黑体" pitchFamily="2" charset="-122"/>
              </a:rPr>
              <a:t>Equipment</a:t>
            </a:r>
            <a:endParaRPr kumimoji="0" lang="en-US" altLang="zh-CN" b="1" dirty="0">
              <a:solidFill>
                <a:schemeClr val="bg1"/>
              </a:solidFill>
              <a:latin typeface="Verdana" pitchFamily="34" charset="0"/>
              <a:ea typeface="黑体" pitchFamily="2" charset="-122"/>
            </a:endParaRPr>
          </a:p>
        </p:txBody>
      </p:sp>
      <p:pic>
        <p:nvPicPr>
          <p:cNvPr id="35" name="Picture 39" descr="DSC01505"/>
          <p:cNvPicPr>
            <a:picLocks noChangeAspect="1" noChangeArrowheads="1"/>
          </p:cNvPicPr>
          <p:nvPr/>
        </p:nvPicPr>
        <p:blipFill>
          <a:blip r:embed="rId7" cstate="print"/>
          <a:stretch>
            <a:fillRect/>
          </a:stretch>
        </p:blipFill>
        <p:spPr bwMode="auto">
          <a:xfrm>
            <a:off x="5072066" y="1785926"/>
            <a:ext cx="3214678" cy="44231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928670"/>
            <a:ext cx="1428728" cy="1071545"/>
          </a:xfrm>
          <a:prstGeom prst="rect">
            <a:avLst/>
          </a:prstGeom>
          <a:noFill/>
        </p:spPr>
      </p:pic>
      <p:sp>
        <p:nvSpPr>
          <p:cNvPr id="7" name="标题 6"/>
          <p:cNvSpPr>
            <a:spLocks noGrp="1"/>
          </p:cNvSpPr>
          <p:nvPr>
            <p:ph type="title"/>
          </p:nvPr>
        </p:nvSpPr>
        <p:spPr>
          <a:xfrm>
            <a:off x="0" y="0"/>
            <a:ext cx="9144000" cy="928670"/>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altLang="zh-CN" b="1" dirty="0" smtClean="0">
                <a:solidFill>
                  <a:schemeClr val="bg1"/>
                </a:solidFill>
                <a:latin typeface="Verdana" pitchFamily="34" charset="0"/>
                <a:ea typeface="黑体" pitchFamily="2" charset="-122"/>
              </a:rPr>
              <a:t/>
            </a:r>
            <a:br>
              <a:rPr lang="en-US" altLang="zh-CN" b="1" dirty="0" smtClean="0">
                <a:solidFill>
                  <a:schemeClr val="bg1"/>
                </a:solidFill>
                <a:latin typeface="Verdana" pitchFamily="34" charset="0"/>
                <a:ea typeface="黑体" pitchFamily="2" charset="-122"/>
              </a:rPr>
            </a:br>
            <a:endParaRPr lang="zh-CN" altLang="en-US" dirty="0"/>
          </a:p>
        </p:txBody>
      </p:sp>
      <p:cxnSp>
        <p:nvCxnSpPr>
          <p:cNvPr id="27" name="直接连接符 26"/>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8" name="图示 27"/>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6" descr="DSC00092"/>
          <p:cNvPicPr>
            <a:picLocks noChangeAspect="1" noChangeArrowheads="1"/>
          </p:cNvPicPr>
          <p:nvPr/>
        </p:nvPicPr>
        <p:blipFill>
          <a:blip r:embed="rId7" cstate="print"/>
          <a:stretch>
            <a:fillRect/>
          </a:stretch>
        </p:blipFill>
        <p:spPr bwMode="auto">
          <a:xfrm>
            <a:off x="0" y="1142984"/>
            <a:ext cx="5143537" cy="3429024"/>
          </a:xfrm>
          <a:prstGeom prst="rect">
            <a:avLst/>
          </a:prstGeom>
          <a:noFill/>
        </p:spPr>
      </p:pic>
      <p:pic>
        <p:nvPicPr>
          <p:cNvPr id="12" name="Picture 36" descr="DSC00092"/>
          <p:cNvPicPr>
            <a:picLocks noChangeAspect="1" noChangeArrowheads="1"/>
          </p:cNvPicPr>
          <p:nvPr/>
        </p:nvPicPr>
        <p:blipFill>
          <a:blip r:embed="rId8" cstate="print"/>
          <a:stretch>
            <a:fillRect/>
          </a:stretch>
        </p:blipFill>
        <p:spPr bwMode="auto">
          <a:xfrm>
            <a:off x="5286380" y="3214686"/>
            <a:ext cx="3643306" cy="2732480"/>
          </a:xfrm>
          <a:prstGeom prst="rect">
            <a:avLst/>
          </a:prstGeom>
          <a:noFill/>
        </p:spPr>
      </p:pic>
      <p:sp>
        <p:nvSpPr>
          <p:cNvPr id="13" name="标题 3"/>
          <p:cNvSpPr>
            <a:spLocks/>
          </p:cNvSpPr>
          <p:nvPr/>
        </p:nvSpPr>
        <p:spPr bwMode="gray">
          <a:xfrm>
            <a:off x="0" y="0"/>
            <a:ext cx="9144000" cy="947738"/>
          </a:xfrm>
          <a:prstGeom prst="rect">
            <a:avLst/>
          </a:prstGeom>
          <a:noFill/>
          <a:ln w="9525">
            <a:noFill/>
            <a:miter lim="800000"/>
            <a:headEnd/>
            <a:tailEnd/>
          </a:ln>
        </p:spPr>
        <p:txBody>
          <a:bodyPr anchor="ctr"/>
          <a:lstStyle/>
          <a:p>
            <a:pPr algn="ctr" eaLnBrk="0" hangingPunct="0"/>
            <a:r>
              <a:rPr kumimoji="0" lang="zh-CN" altLang="en-US" sz="2800" b="1" dirty="0" smtClean="0">
                <a:solidFill>
                  <a:schemeClr val="bg1"/>
                </a:solidFill>
                <a:latin typeface="黑体" pitchFamily="2" charset="-122"/>
                <a:ea typeface="黑体" pitchFamily="2" charset="-122"/>
              </a:rPr>
              <a:t>数控加工中心</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lang="en-US" altLang="zh-CN" b="1" dirty="0" smtClean="0">
                <a:solidFill>
                  <a:schemeClr val="bg1"/>
                </a:solidFill>
                <a:latin typeface="Verdana" pitchFamily="34" charset="0"/>
                <a:ea typeface="黑体" pitchFamily="2" charset="-122"/>
              </a:rPr>
              <a:t> CNC machining center</a:t>
            </a:r>
            <a:endParaRPr kumimoji="0" lang="en-US" altLang="zh-CN" b="1" dirty="0">
              <a:solidFill>
                <a:schemeClr val="bg1"/>
              </a:solidFill>
              <a:latin typeface="Verdana" pitchFamily="34" charset="0"/>
              <a:ea typeface="黑体"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27" name="标题 6"/>
          <p:cNvSpPr>
            <a:spLocks noGrp="1"/>
          </p:cNvSpPr>
          <p:nvPr>
            <p:ph type="title"/>
          </p:nvPr>
        </p:nvSpPr>
        <p:spPr>
          <a:xfrm>
            <a:off x="0" y="0"/>
            <a:ext cx="9144000" cy="866780"/>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28" name="直接连接符 27"/>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9" name="图示 28"/>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 Box 4"/>
          <p:cNvSpPr txBox="1">
            <a:spLocks noChangeArrowheads="1"/>
          </p:cNvSpPr>
          <p:nvPr/>
        </p:nvSpPr>
        <p:spPr bwMode="auto">
          <a:xfrm>
            <a:off x="179388" y="1328738"/>
            <a:ext cx="4392612" cy="646331"/>
          </a:xfrm>
          <a:prstGeom prst="rect">
            <a:avLst/>
          </a:prstGeom>
          <a:noFill/>
          <a:ln w="9525">
            <a:noFill/>
            <a:miter lim="800000"/>
            <a:headEnd/>
            <a:tailEnd/>
          </a:ln>
          <a:effectLst>
            <a:prstShdw prst="shdw12">
              <a:schemeClr val="bg2">
                <a:alpha val="50000"/>
              </a:schemeClr>
            </a:prstShdw>
          </a:effectLst>
        </p:spPr>
        <p:txBody>
          <a:bodyPr>
            <a:spAutoFit/>
          </a:bodyPr>
          <a:lstStyle/>
          <a:p>
            <a:r>
              <a:rPr lang="zh-CN" altLang="en-US" dirty="0"/>
              <a:t>制芯设</a:t>
            </a:r>
            <a:r>
              <a:rPr lang="zh-CN" altLang="en-US" dirty="0" smtClean="0"/>
              <a:t>备 </a:t>
            </a:r>
            <a:endParaRPr lang="en-US" altLang="zh-CN" dirty="0" smtClean="0"/>
          </a:p>
          <a:p>
            <a:r>
              <a:rPr kumimoji="0" lang="en-US" altLang="zh-CN" sz="1800" dirty="0" smtClean="0">
                <a:solidFill>
                  <a:srgbClr val="EA34A0"/>
                </a:solidFill>
                <a:latin typeface="Verdana" pitchFamily="34" charset="0"/>
              </a:rPr>
              <a:t>Core-making </a:t>
            </a:r>
            <a:r>
              <a:rPr kumimoji="0" lang="en-US" altLang="zh-CN" sz="1800" dirty="0">
                <a:solidFill>
                  <a:srgbClr val="EA34A0"/>
                </a:solidFill>
                <a:latin typeface="Verdana" pitchFamily="34" charset="0"/>
              </a:rPr>
              <a:t>Equipment</a:t>
            </a:r>
            <a:endParaRPr kumimoji="0" lang="zh-CN" altLang="en-US" sz="1800" dirty="0">
              <a:solidFill>
                <a:srgbClr val="EA34A0"/>
              </a:solidFill>
              <a:latin typeface="Verdana" pitchFamily="34" charset="0"/>
            </a:endParaRPr>
          </a:p>
        </p:txBody>
      </p:sp>
      <p:sp>
        <p:nvSpPr>
          <p:cNvPr id="32" name="Text Box 10"/>
          <p:cNvSpPr txBox="1">
            <a:spLocks noChangeArrowheads="1"/>
          </p:cNvSpPr>
          <p:nvPr/>
        </p:nvSpPr>
        <p:spPr bwMode="auto">
          <a:xfrm>
            <a:off x="500034" y="4572008"/>
            <a:ext cx="1963738" cy="517525"/>
          </a:xfrm>
          <a:prstGeom prst="rect">
            <a:avLst/>
          </a:prstGeom>
          <a:noFill/>
          <a:ln w="9525">
            <a:noFill/>
            <a:miter lim="800000"/>
            <a:headEnd/>
            <a:tailEnd/>
          </a:ln>
          <a:effectLst>
            <a:prstShdw prst="shdw12">
              <a:schemeClr val="bg2">
                <a:alpha val="50000"/>
              </a:schemeClr>
            </a:prstShdw>
          </a:effectLst>
        </p:spPr>
        <p:txBody>
          <a:bodyPr>
            <a:spAutoFit/>
          </a:bodyPr>
          <a:lstStyle/>
          <a:p>
            <a:r>
              <a:rPr lang="en-US" altLang="zh-CN" sz="1400" dirty="0">
                <a:solidFill>
                  <a:schemeClr val="accent1"/>
                </a:solidFill>
                <a:latin typeface="黑体" pitchFamily="2" charset="-122"/>
                <a:ea typeface="黑体" pitchFamily="2" charset="-122"/>
              </a:rPr>
              <a:t>956</a:t>
            </a:r>
            <a:r>
              <a:rPr lang="zh-CN" altLang="en-US" sz="1400" dirty="0">
                <a:solidFill>
                  <a:schemeClr val="accent1"/>
                </a:solidFill>
                <a:latin typeface="黑体" pitchFamily="2" charset="-122"/>
                <a:ea typeface="黑体" pitchFamily="2" charset="-122"/>
              </a:rPr>
              <a:t>射芯机 </a:t>
            </a:r>
            <a:br>
              <a:rPr lang="zh-CN" altLang="en-US" sz="1400" dirty="0">
                <a:solidFill>
                  <a:schemeClr val="accent1"/>
                </a:solidFill>
                <a:latin typeface="黑体" pitchFamily="2" charset="-122"/>
                <a:ea typeface="黑体" pitchFamily="2" charset="-122"/>
              </a:rPr>
            </a:br>
            <a:r>
              <a:rPr lang="en-US" altLang="zh-CN" sz="1400" dirty="0">
                <a:solidFill>
                  <a:srgbClr val="EA34A0"/>
                </a:solidFill>
                <a:latin typeface="Verdana" pitchFamily="34" charset="0"/>
                <a:ea typeface="黑体" pitchFamily="2" charset="-122"/>
              </a:rPr>
              <a:t>956 </a:t>
            </a:r>
            <a:r>
              <a:rPr lang="en-US" altLang="zh-CN" sz="1400" dirty="0">
                <a:solidFill>
                  <a:srgbClr val="EA34A0"/>
                </a:solidFill>
                <a:latin typeface="Verdana" pitchFamily="34" charset="0"/>
              </a:rPr>
              <a:t>Core Shooter </a:t>
            </a:r>
          </a:p>
        </p:txBody>
      </p:sp>
      <p:sp>
        <p:nvSpPr>
          <p:cNvPr id="39" name="Text Box 30"/>
          <p:cNvSpPr txBox="1">
            <a:spLocks noChangeArrowheads="1"/>
          </p:cNvSpPr>
          <p:nvPr/>
        </p:nvSpPr>
        <p:spPr bwMode="auto">
          <a:xfrm>
            <a:off x="428596" y="3929066"/>
            <a:ext cx="2357454" cy="523220"/>
          </a:xfrm>
          <a:prstGeom prst="rect">
            <a:avLst/>
          </a:prstGeom>
          <a:noFill/>
          <a:ln w="9525">
            <a:noFill/>
            <a:miter lim="800000"/>
            <a:headEnd/>
            <a:tailEnd/>
          </a:ln>
          <a:effectLst>
            <a:prstShdw prst="shdw12">
              <a:schemeClr val="bg2">
                <a:alpha val="50000"/>
              </a:schemeClr>
            </a:prstShdw>
          </a:effectLst>
        </p:spPr>
        <p:txBody>
          <a:bodyPr wrap="square">
            <a:spAutoFit/>
          </a:bodyPr>
          <a:lstStyle/>
          <a:p>
            <a:r>
              <a:rPr lang="zh-CN" altLang="en-US" sz="1400" dirty="0"/>
              <a:t>制芯工艺采用热芯盒</a:t>
            </a:r>
            <a:br>
              <a:rPr lang="zh-CN" altLang="en-US" sz="1400" dirty="0"/>
            </a:br>
            <a:r>
              <a:rPr lang="en-US" altLang="zh-CN" sz="1400" dirty="0" err="1">
                <a:solidFill>
                  <a:srgbClr val="EA34A0"/>
                </a:solidFill>
                <a:latin typeface="Verdana" pitchFamily="34" charset="0"/>
              </a:rPr>
              <a:t>Technics</a:t>
            </a:r>
            <a:r>
              <a:rPr lang="en-US" altLang="zh-CN" sz="1400" dirty="0">
                <a:solidFill>
                  <a:srgbClr val="EA34A0"/>
                </a:solidFill>
                <a:latin typeface="Verdana" pitchFamily="34" charset="0"/>
              </a:rPr>
              <a:t>: hot core box</a:t>
            </a:r>
            <a:r>
              <a:rPr lang="en-US" altLang="zh-CN" sz="1400" dirty="0">
                <a:latin typeface="Verdana" pitchFamily="34" charset="0"/>
              </a:rPr>
              <a:t> </a:t>
            </a:r>
          </a:p>
        </p:txBody>
      </p:sp>
      <p:sp>
        <p:nvSpPr>
          <p:cNvPr id="41" name="标题 3"/>
          <p:cNvSpPr>
            <a:spLocks/>
          </p:cNvSpPr>
          <p:nvPr/>
        </p:nvSpPr>
        <p:spPr bwMode="gray">
          <a:xfrm>
            <a:off x="0" y="0"/>
            <a:ext cx="9144000" cy="947738"/>
          </a:xfrm>
          <a:prstGeom prst="rect">
            <a:avLst/>
          </a:prstGeom>
          <a:noFill/>
          <a:ln w="9525">
            <a:noFill/>
            <a:miter lim="800000"/>
            <a:headEnd/>
            <a:tailEnd/>
          </a:ln>
        </p:spPr>
        <p:txBody>
          <a:bodyPr anchor="ctr"/>
          <a:lstStyle/>
          <a:p>
            <a:pPr algn="ctr" eaLnBrk="0" hangingPunct="0"/>
            <a:r>
              <a:rPr kumimoji="0" lang="zh-CN" altLang="en-US" sz="2800" b="1" dirty="0">
                <a:solidFill>
                  <a:schemeClr val="bg1"/>
                </a:solidFill>
                <a:latin typeface="微软雅黑" pitchFamily="34" charset="-122"/>
                <a:ea typeface="微软雅黑" pitchFamily="34" charset="-122"/>
              </a:rPr>
              <a:t>铸造设备</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kumimoji="0" lang="en-US" altLang="zh-CN" b="1" dirty="0">
                <a:solidFill>
                  <a:schemeClr val="bg1"/>
                </a:solidFill>
                <a:latin typeface="Verdana" pitchFamily="34" charset="0"/>
                <a:ea typeface="黑体" pitchFamily="2" charset="-122"/>
              </a:rPr>
              <a:t>Foundry Equipment</a:t>
            </a:r>
          </a:p>
        </p:txBody>
      </p:sp>
      <p:pic>
        <p:nvPicPr>
          <p:cNvPr id="43" name="Picture 36" descr="DSC00092"/>
          <p:cNvPicPr>
            <a:picLocks noChangeAspect="1" noChangeArrowheads="1"/>
          </p:cNvPicPr>
          <p:nvPr/>
        </p:nvPicPr>
        <p:blipFill>
          <a:blip r:embed="rId7" cstate="print"/>
          <a:srcRect/>
          <a:stretch>
            <a:fillRect/>
          </a:stretch>
        </p:blipFill>
        <p:spPr bwMode="auto">
          <a:xfrm>
            <a:off x="3390936" y="2357430"/>
            <a:ext cx="4997964" cy="31432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0" descr="001"/>
          <p:cNvPicPr>
            <a:picLocks noChangeAspect="1" noChangeArrowheads="1"/>
          </p:cNvPicPr>
          <p:nvPr/>
        </p:nvPicPr>
        <p:blipFill>
          <a:blip r:embed="rId2" cstate="print"/>
          <a:srcRect/>
          <a:stretch>
            <a:fillRect/>
          </a:stretch>
        </p:blipFill>
        <p:spPr bwMode="auto">
          <a:xfrm>
            <a:off x="7715272" y="857232"/>
            <a:ext cx="1428728" cy="1087027"/>
          </a:xfrm>
          <a:prstGeom prst="rect">
            <a:avLst/>
          </a:prstGeom>
          <a:noFill/>
        </p:spPr>
      </p:pic>
      <p:sp>
        <p:nvSpPr>
          <p:cNvPr id="7" name="标题 6"/>
          <p:cNvSpPr>
            <a:spLocks noGrp="1"/>
          </p:cNvSpPr>
          <p:nvPr>
            <p:ph type="title"/>
          </p:nvPr>
        </p:nvSpPr>
        <p:spPr>
          <a:xfrm>
            <a:off x="0" y="61890"/>
            <a:ext cx="9144000" cy="795342"/>
          </a:xfrm>
          <a:gradFill>
            <a:gsLst>
              <a:gs pos="0">
                <a:srgbClr val="03D4A8"/>
              </a:gs>
              <a:gs pos="25000">
                <a:srgbClr val="21D6E0"/>
              </a:gs>
              <a:gs pos="75000">
                <a:srgbClr val="0087E6"/>
              </a:gs>
              <a:gs pos="100000">
                <a:srgbClr val="005CBF"/>
              </a:gs>
            </a:gsLst>
            <a:lin ang="5400000" scaled="0"/>
          </a:gradFill>
          <a:ln>
            <a:noFill/>
          </a:ln>
        </p:spPr>
        <p:style>
          <a:lnRef idx="2">
            <a:schemeClr val="dk1"/>
          </a:lnRef>
          <a:fillRef idx="1">
            <a:schemeClr val="lt1"/>
          </a:fillRef>
          <a:effectRef idx="0">
            <a:schemeClr val="dk1"/>
          </a:effectRef>
          <a:fontRef idx="minor">
            <a:schemeClr val="dk1"/>
          </a:fontRef>
        </p:style>
        <p:txBody>
          <a:bodyPr>
            <a:normAutofit/>
          </a:bodyPr>
          <a:lstStyle/>
          <a:p>
            <a:endParaRPr lang="zh-CN" altLang="en-US" dirty="0"/>
          </a:p>
        </p:txBody>
      </p:sp>
      <p:cxnSp>
        <p:nvCxnSpPr>
          <p:cNvPr id="11" name="直接连接符 10"/>
          <p:cNvCxnSpPr/>
          <p:nvPr/>
        </p:nvCxnSpPr>
        <p:spPr>
          <a:xfrm>
            <a:off x="0" y="6357958"/>
            <a:ext cx="9144000" cy="0"/>
          </a:xfrm>
          <a:prstGeom prst="line">
            <a:avLst/>
          </a:prstGeom>
          <a:ln w="104775">
            <a:solidFill>
              <a:schemeClr val="accent1"/>
            </a:solidFill>
          </a:ln>
        </p:spPr>
        <p:style>
          <a:lnRef idx="1">
            <a:schemeClr val="accent5"/>
          </a:lnRef>
          <a:fillRef idx="0">
            <a:schemeClr val="accent5"/>
          </a:fillRef>
          <a:effectRef idx="0">
            <a:schemeClr val="accent5"/>
          </a:effectRef>
          <a:fontRef idx="minor">
            <a:schemeClr val="tx1"/>
          </a:fontRef>
        </p:style>
      </p:cxnSp>
      <p:graphicFrame>
        <p:nvGraphicFramePr>
          <p:cNvPr id="22" name="图示 21"/>
          <p:cNvGraphicFramePr/>
          <p:nvPr/>
        </p:nvGraphicFramePr>
        <p:xfrm>
          <a:off x="7143768" y="6434134"/>
          <a:ext cx="1785918" cy="42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 Box 31"/>
          <p:cNvSpPr txBox="1">
            <a:spLocks noChangeArrowheads="1"/>
          </p:cNvSpPr>
          <p:nvPr/>
        </p:nvSpPr>
        <p:spPr bwMode="auto">
          <a:xfrm>
            <a:off x="285720" y="5643578"/>
            <a:ext cx="3000396" cy="646331"/>
          </a:xfrm>
          <a:prstGeom prst="rect">
            <a:avLst/>
          </a:prstGeom>
          <a:noFill/>
          <a:ln w="9525">
            <a:noFill/>
            <a:miter lim="800000"/>
            <a:headEnd/>
            <a:tailEnd/>
          </a:ln>
          <a:effectLst>
            <a:prstShdw prst="shdw12">
              <a:schemeClr val="bg2">
                <a:alpha val="50000"/>
              </a:schemeClr>
            </a:prstShdw>
          </a:effectLst>
        </p:spPr>
        <p:txBody>
          <a:bodyPr wrap="square">
            <a:spAutoFit/>
          </a:bodyPr>
          <a:lstStyle/>
          <a:p>
            <a:r>
              <a:rPr lang="zh-CN" altLang="en-US" dirty="0" smtClean="0">
                <a:solidFill>
                  <a:schemeClr val="tx2"/>
                </a:solidFill>
                <a:ea typeface="黑体" pitchFamily="2" charset="-122"/>
              </a:rPr>
              <a:t>砂</a:t>
            </a:r>
            <a:r>
              <a:rPr lang="zh-CN" altLang="en-US" dirty="0">
                <a:solidFill>
                  <a:schemeClr val="tx2"/>
                </a:solidFill>
                <a:ea typeface="黑体" pitchFamily="2" charset="-122"/>
              </a:rPr>
              <a:t>芯样品</a:t>
            </a:r>
          </a:p>
          <a:p>
            <a:r>
              <a:rPr lang="en-US" altLang="zh-CN" dirty="0">
                <a:solidFill>
                  <a:srgbClr val="EA34A0"/>
                </a:solidFill>
                <a:latin typeface="Verdana" pitchFamily="34" charset="0"/>
              </a:rPr>
              <a:t>samples of </a:t>
            </a:r>
            <a:r>
              <a:rPr lang="en-US" altLang="zh-CN" dirty="0" smtClean="0">
                <a:solidFill>
                  <a:srgbClr val="EA34A0"/>
                </a:solidFill>
                <a:latin typeface="Verdana" pitchFamily="34" charset="0"/>
              </a:rPr>
              <a:t>sand </a:t>
            </a:r>
            <a:r>
              <a:rPr lang="en-US" altLang="zh-CN" dirty="0">
                <a:solidFill>
                  <a:srgbClr val="EA34A0"/>
                </a:solidFill>
                <a:latin typeface="Verdana" pitchFamily="34" charset="0"/>
              </a:rPr>
              <a:t>core </a:t>
            </a:r>
            <a:endParaRPr lang="zh-CN" altLang="en-US" dirty="0">
              <a:solidFill>
                <a:srgbClr val="EA34A0"/>
              </a:solidFill>
              <a:latin typeface="Verdana" pitchFamily="34" charset="0"/>
            </a:endParaRPr>
          </a:p>
        </p:txBody>
      </p:sp>
      <p:sp>
        <p:nvSpPr>
          <p:cNvPr id="20" name="标题 3"/>
          <p:cNvSpPr>
            <a:spLocks/>
          </p:cNvSpPr>
          <p:nvPr/>
        </p:nvSpPr>
        <p:spPr bwMode="gray">
          <a:xfrm>
            <a:off x="0" y="0"/>
            <a:ext cx="9144000" cy="947738"/>
          </a:xfrm>
          <a:prstGeom prst="rect">
            <a:avLst/>
          </a:prstGeom>
          <a:noFill/>
          <a:ln w="9525">
            <a:noFill/>
            <a:miter lim="800000"/>
            <a:headEnd/>
            <a:tailEnd/>
          </a:ln>
        </p:spPr>
        <p:txBody>
          <a:bodyPr anchor="ctr"/>
          <a:lstStyle/>
          <a:p>
            <a:pPr algn="ctr" eaLnBrk="0" hangingPunct="0"/>
            <a:r>
              <a:rPr kumimoji="0" lang="zh-CN" altLang="en-US" sz="2800" b="1" dirty="0">
                <a:solidFill>
                  <a:schemeClr val="bg1"/>
                </a:solidFill>
                <a:latin typeface="微软雅黑" pitchFamily="34" charset="-122"/>
                <a:ea typeface="微软雅黑" pitchFamily="34" charset="-122"/>
              </a:rPr>
              <a:t>铸造设备</a:t>
            </a:r>
            <a:r>
              <a:rPr kumimoji="0" lang="zh-CN" altLang="en-US" sz="2800" b="1" dirty="0">
                <a:latin typeface="黑体" pitchFamily="2" charset="-122"/>
                <a:ea typeface="黑体" pitchFamily="2" charset="-122"/>
              </a:rPr>
              <a:t/>
            </a:r>
            <a:br>
              <a:rPr kumimoji="0" lang="zh-CN" altLang="en-US" sz="2800" b="1" dirty="0">
                <a:latin typeface="黑体" pitchFamily="2" charset="-122"/>
                <a:ea typeface="黑体" pitchFamily="2" charset="-122"/>
              </a:rPr>
            </a:br>
            <a:r>
              <a:rPr kumimoji="0" lang="en-US" altLang="zh-CN" b="1" dirty="0">
                <a:solidFill>
                  <a:schemeClr val="bg1"/>
                </a:solidFill>
                <a:latin typeface="Verdana" pitchFamily="34" charset="0"/>
                <a:ea typeface="黑体" pitchFamily="2" charset="-122"/>
              </a:rPr>
              <a:t>Foundry Equipment</a:t>
            </a:r>
          </a:p>
        </p:txBody>
      </p:sp>
      <p:pic>
        <p:nvPicPr>
          <p:cNvPr id="24" name="Picture 37" descr="DSC00095"/>
          <p:cNvPicPr>
            <a:picLocks noChangeAspect="1" noChangeArrowheads="1"/>
          </p:cNvPicPr>
          <p:nvPr/>
        </p:nvPicPr>
        <p:blipFill>
          <a:blip r:embed="rId7" cstate="print"/>
          <a:stretch>
            <a:fillRect/>
          </a:stretch>
        </p:blipFill>
        <p:spPr bwMode="auto">
          <a:xfrm>
            <a:off x="285720" y="1524328"/>
            <a:ext cx="6694057" cy="37620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664</Words>
  <Application>Microsoft Office PowerPoint</Application>
  <PresentationFormat>全屏显示(4:3)</PresentationFormat>
  <Paragraphs>163</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公司简介</vt:lpstr>
      <vt:lpstr>幻灯片 3</vt:lpstr>
      <vt:lpstr>幻灯片 4</vt:lpstr>
      <vt:lpstr>幻灯片 5</vt:lpstr>
      <vt:lpstr> </vt:lpstr>
      <vt:lpstr> </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联系我们  Contact  US</vt:lpstr>
      <vt:lpstr>幻灯片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dc:creator>
  <cp:lastModifiedBy>User</cp:lastModifiedBy>
  <cp:revision>84</cp:revision>
  <dcterms:created xsi:type="dcterms:W3CDTF">2012-09-04T02:05:55Z</dcterms:created>
  <dcterms:modified xsi:type="dcterms:W3CDTF">2014-09-23T04:58:41Z</dcterms:modified>
</cp:coreProperties>
</file>